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7"/>
  </p:notesMasterIdLst>
  <p:sldIdLst>
    <p:sldId id="393" r:id="rId2"/>
    <p:sldId id="782" r:id="rId3"/>
    <p:sldId id="783" r:id="rId4"/>
    <p:sldId id="792" r:id="rId5"/>
    <p:sldId id="793" r:id="rId6"/>
    <p:sldId id="794" r:id="rId7"/>
    <p:sldId id="787" r:id="rId8"/>
    <p:sldId id="785" r:id="rId9"/>
    <p:sldId id="788" r:id="rId10"/>
    <p:sldId id="786" r:id="rId11"/>
    <p:sldId id="784" r:id="rId12"/>
    <p:sldId id="801" r:id="rId13"/>
    <p:sldId id="802" r:id="rId14"/>
    <p:sldId id="803" r:id="rId15"/>
    <p:sldId id="808" r:id="rId16"/>
    <p:sldId id="789" r:id="rId17"/>
    <p:sldId id="807" r:id="rId18"/>
    <p:sldId id="795" r:id="rId19"/>
    <p:sldId id="796" r:id="rId20"/>
    <p:sldId id="804" r:id="rId21"/>
    <p:sldId id="342" r:id="rId22"/>
    <p:sldId id="343" r:id="rId23"/>
    <p:sldId id="346" r:id="rId24"/>
    <p:sldId id="347" r:id="rId25"/>
    <p:sldId id="39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386CB-EEF0-4259-9E16-F2BF78DC230E}" v="50" dt="2019-11-08T15:49:39.888"/>
    <p1510:client id="{1CFD1825-779E-E2AD-B6CA-2DFB5994DD00}" v="368" dt="2019-11-09T03:07:04.212"/>
    <p1510:client id="{3CE823EA-12B1-71EE-B018-A6F3EED41BA8}" v="186" dt="2019-11-09T10:16:42.023"/>
    <p1510:client id="{AE9850D3-8EAE-7DCF-3F6D-DE9EAF4A558E}" v="1713" dt="2019-11-08T08:43:05.890"/>
    <p1510:client id="{B7249888-A154-47C4-9338-3516FEA5545D}" v="610" dt="2019-11-09T16:20:35.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5" autoAdjust="0"/>
    <p:restoredTop sz="89343"/>
  </p:normalViewPr>
  <p:slideViewPr>
    <p:cSldViewPr snapToGrid="0">
      <p:cViewPr varScale="1">
        <p:scale>
          <a:sx n="81" d="100"/>
          <a:sy n="81" d="100"/>
        </p:scale>
        <p:origin x="102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g phan" userId="dfac0ed8ba6f633c" providerId="Windows Live" clId="Web-{B7249888-A154-47C4-9338-3516FEA5545D}"/>
    <pc:docChg chg="addSld delSld modSld">
      <pc:chgData name="hung phan" userId="dfac0ed8ba6f633c" providerId="Windows Live" clId="Web-{B7249888-A154-47C4-9338-3516FEA5545D}" dt="2019-11-09T16:20:35.578" v="588" actId="20577"/>
      <pc:docMkLst>
        <pc:docMk/>
      </pc:docMkLst>
      <pc:sldChg chg="addSp modSp">
        <pc:chgData name="hung phan" userId="dfac0ed8ba6f633c" providerId="Windows Live" clId="Web-{B7249888-A154-47C4-9338-3516FEA5545D}" dt="2019-11-09T16:20:34.547" v="586" actId="20577"/>
        <pc:sldMkLst>
          <pc:docMk/>
          <pc:sldMk cId="109857222" sldId="256"/>
        </pc:sldMkLst>
        <pc:spChg chg="mod">
          <ac:chgData name="hung phan" userId="dfac0ed8ba6f633c" providerId="Windows Live" clId="Web-{B7249888-A154-47C4-9338-3516FEA5545D}" dt="2019-11-09T16:20:30.735" v="581" actId="20577"/>
          <ac:spMkLst>
            <pc:docMk/>
            <pc:sldMk cId="109857222" sldId="256"/>
            <ac:spMk id="3" creationId="{00000000-0000-0000-0000-000000000000}"/>
          </ac:spMkLst>
        </pc:spChg>
        <pc:spChg chg="add mod">
          <ac:chgData name="hung phan" userId="dfac0ed8ba6f633c" providerId="Windows Live" clId="Web-{B7249888-A154-47C4-9338-3516FEA5545D}" dt="2019-11-09T16:20:34.547" v="586" actId="20577"/>
          <ac:spMkLst>
            <pc:docMk/>
            <pc:sldMk cId="109857222" sldId="256"/>
            <ac:spMk id="5" creationId="{8D8428CC-BC58-4C39-B9C2-AA1CCB25CE2E}"/>
          </ac:spMkLst>
        </pc:spChg>
      </pc:sldChg>
      <pc:sldChg chg="del">
        <pc:chgData name="hung phan" userId="dfac0ed8ba6f633c" providerId="Windows Live" clId="Web-{B7249888-A154-47C4-9338-3516FEA5545D}" dt="2019-11-09T15:02:26.025" v="11"/>
        <pc:sldMkLst>
          <pc:docMk/>
          <pc:sldMk cId="3115039535" sldId="294"/>
        </pc:sldMkLst>
      </pc:sldChg>
      <pc:sldChg chg="addSp delSp modSp add replId">
        <pc:chgData name="hung phan" userId="dfac0ed8ba6f633c" providerId="Windows Live" clId="Web-{B7249888-A154-47C4-9338-3516FEA5545D}" dt="2019-11-09T15:02:37.510" v="14" actId="20577"/>
        <pc:sldMkLst>
          <pc:docMk/>
          <pc:sldMk cId="1138515774" sldId="297"/>
        </pc:sldMkLst>
        <pc:spChg chg="mod">
          <ac:chgData name="hung phan" userId="dfac0ed8ba6f633c" providerId="Windows Live" clId="Web-{B7249888-A154-47C4-9338-3516FEA5545D}" dt="2019-11-09T15:01:39.149" v="3" actId="20577"/>
          <ac:spMkLst>
            <pc:docMk/>
            <pc:sldMk cId="1138515774" sldId="297"/>
            <ac:spMk id="2" creationId="{2311B6B3-F56C-4245-9C4E-0D3EFEB4F7E9}"/>
          </ac:spMkLst>
        </pc:spChg>
        <pc:spChg chg="del">
          <ac:chgData name="hung phan" userId="dfac0ed8ba6f633c" providerId="Windows Live" clId="Web-{B7249888-A154-47C4-9338-3516FEA5545D}" dt="2019-11-09T15:01:54.759" v="8"/>
          <ac:spMkLst>
            <pc:docMk/>
            <pc:sldMk cId="1138515774" sldId="297"/>
            <ac:spMk id="3" creationId="{CE85141B-2E62-4761-A9D8-90DA43DB4F1C}"/>
          </ac:spMkLst>
        </pc:spChg>
        <pc:spChg chg="add mod">
          <ac:chgData name="hung phan" userId="dfac0ed8ba6f633c" providerId="Windows Live" clId="Web-{B7249888-A154-47C4-9338-3516FEA5545D}" dt="2019-11-09T15:02:37.510" v="14" actId="20577"/>
          <ac:spMkLst>
            <pc:docMk/>
            <pc:sldMk cId="1138515774" sldId="297"/>
            <ac:spMk id="4" creationId="{44065C43-992E-4AB9-9292-ABF30BBA37AA}"/>
          </ac:spMkLst>
        </pc:spChg>
      </pc:sldChg>
      <pc:sldChg chg="modSp add replId">
        <pc:chgData name="hung phan" userId="dfac0ed8ba6f633c" providerId="Windows Live" clId="Web-{B7249888-A154-47C4-9338-3516FEA5545D}" dt="2019-11-09T15:02:44.932" v="22" actId="20577"/>
        <pc:sldMkLst>
          <pc:docMk/>
          <pc:sldMk cId="1634795409" sldId="298"/>
        </pc:sldMkLst>
        <pc:spChg chg="mod">
          <ac:chgData name="hung phan" userId="dfac0ed8ba6f633c" providerId="Windows Live" clId="Web-{B7249888-A154-47C4-9338-3516FEA5545D}" dt="2019-11-09T15:02:44.932" v="22" actId="20577"/>
          <ac:spMkLst>
            <pc:docMk/>
            <pc:sldMk cId="1634795409" sldId="298"/>
            <ac:spMk id="4" creationId="{44065C43-992E-4AB9-9292-ABF30BBA37AA}"/>
          </ac:spMkLst>
        </pc:spChg>
      </pc:sldChg>
      <pc:sldChg chg="addSp delSp modSp add replId">
        <pc:chgData name="hung phan" userId="dfac0ed8ba6f633c" providerId="Windows Live" clId="Web-{B7249888-A154-47C4-9338-3516FEA5545D}" dt="2019-11-09T15:09:07.445" v="79" actId="1076"/>
        <pc:sldMkLst>
          <pc:docMk/>
          <pc:sldMk cId="495615195" sldId="299"/>
        </pc:sldMkLst>
        <pc:spChg chg="mod">
          <ac:chgData name="hung phan" userId="dfac0ed8ba6f633c" providerId="Windows Live" clId="Web-{B7249888-A154-47C4-9338-3516FEA5545D}" dt="2019-11-09T15:08:18.506" v="57" actId="1076"/>
          <ac:spMkLst>
            <pc:docMk/>
            <pc:sldMk cId="495615195" sldId="299"/>
            <ac:spMk id="2" creationId="{2311B6B3-F56C-4245-9C4E-0D3EFEB4F7E9}"/>
          </ac:spMkLst>
        </pc:spChg>
        <pc:spChg chg="del mod">
          <ac:chgData name="hung phan" userId="dfac0ed8ba6f633c" providerId="Windows Live" clId="Web-{B7249888-A154-47C4-9338-3516FEA5545D}" dt="2019-11-09T15:06:00.501" v="39"/>
          <ac:spMkLst>
            <pc:docMk/>
            <pc:sldMk cId="495615195" sldId="299"/>
            <ac:spMk id="4" creationId="{44065C43-992E-4AB9-9292-ABF30BBA37AA}"/>
          </ac:spMkLst>
        </pc:spChg>
        <pc:spChg chg="add mod">
          <ac:chgData name="hung phan" userId="dfac0ed8ba6f633c" providerId="Windows Live" clId="Web-{B7249888-A154-47C4-9338-3516FEA5545D}" dt="2019-11-09T15:09:07.367" v="74" actId="1076"/>
          <ac:spMkLst>
            <pc:docMk/>
            <pc:sldMk cId="495615195" sldId="299"/>
            <ac:spMk id="5" creationId="{5D9DB098-E7B2-4FAB-8F5F-A6DA838ED199}"/>
          </ac:spMkLst>
        </pc:spChg>
        <pc:spChg chg="add mod">
          <ac:chgData name="hung phan" userId="dfac0ed8ba6f633c" providerId="Windows Live" clId="Web-{B7249888-A154-47C4-9338-3516FEA5545D}" dt="2019-11-09T15:09:07.382" v="75" actId="1076"/>
          <ac:spMkLst>
            <pc:docMk/>
            <pc:sldMk cId="495615195" sldId="299"/>
            <ac:spMk id="6" creationId="{7384722A-96E4-4E14-8512-6D020C298A4D}"/>
          </ac:spMkLst>
        </pc:spChg>
        <pc:spChg chg="add mod">
          <ac:chgData name="hung phan" userId="dfac0ed8ba6f633c" providerId="Windows Live" clId="Web-{B7249888-A154-47C4-9338-3516FEA5545D}" dt="2019-11-09T15:09:07.398" v="76" actId="1076"/>
          <ac:spMkLst>
            <pc:docMk/>
            <pc:sldMk cId="495615195" sldId="299"/>
            <ac:spMk id="7" creationId="{E66F26C2-D7F2-4482-84BA-E7BDC0ED25D2}"/>
          </ac:spMkLst>
        </pc:spChg>
        <pc:spChg chg="add mod">
          <ac:chgData name="hung phan" userId="dfac0ed8ba6f633c" providerId="Windows Live" clId="Web-{B7249888-A154-47C4-9338-3516FEA5545D}" dt="2019-11-09T15:09:07.413" v="77" actId="1076"/>
          <ac:spMkLst>
            <pc:docMk/>
            <pc:sldMk cId="495615195" sldId="299"/>
            <ac:spMk id="8" creationId="{3B561591-0BBE-4755-A4CB-41F219D13EE1}"/>
          </ac:spMkLst>
        </pc:spChg>
        <pc:spChg chg="add mod">
          <ac:chgData name="hung phan" userId="dfac0ed8ba6f633c" providerId="Windows Live" clId="Web-{B7249888-A154-47C4-9338-3516FEA5545D}" dt="2019-11-09T15:09:07.429" v="78" actId="1076"/>
          <ac:spMkLst>
            <pc:docMk/>
            <pc:sldMk cId="495615195" sldId="299"/>
            <ac:spMk id="9" creationId="{931D5E94-52A5-4E5B-AB90-711F591E8D30}"/>
          </ac:spMkLst>
        </pc:spChg>
        <pc:spChg chg="add mod">
          <ac:chgData name="hung phan" userId="dfac0ed8ba6f633c" providerId="Windows Live" clId="Web-{B7249888-A154-47C4-9338-3516FEA5545D}" dt="2019-11-09T15:09:07.445" v="79" actId="1076"/>
          <ac:spMkLst>
            <pc:docMk/>
            <pc:sldMk cId="495615195" sldId="299"/>
            <ac:spMk id="10" creationId="{637B3358-C09F-4E81-A03B-4FAE186FF5CB}"/>
          </ac:spMkLst>
        </pc:spChg>
        <pc:spChg chg="add del mod">
          <ac:chgData name="hung phan" userId="dfac0ed8ba6f633c" providerId="Windows Live" clId="Web-{B7249888-A154-47C4-9338-3516FEA5545D}" dt="2019-11-09T15:08:29.772" v="59"/>
          <ac:spMkLst>
            <pc:docMk/>
            <pc:sldMk cId="495615195" sldId="299"/>
            <ac:spMk id="11" creationId="{37CE825C-2230-4E66-8596-DEEF82DF6EDA}"/>
          </ac:spMkLst>
        </pc:spChg>
      </pc:sldChg>
      <pc:sldChg chg="delSp modSp add replId">
        <pc:chgData name="hung phan" userId="dfac0ed8ba6f633c" providerId="Windows Live" clId="Web-{B7249888-A154-47C4-9338-3516FEA5545D}" dt="2019-11-09T15:31:39.568" v="272" actId="20577"/>
        <pc:sldMkLst>
          <pc:docMk/>
          <pc:sldMk cId="219061605" sldId="300"/>
        </pc:sldMkLst>
        <pc:spChg chg="del">
          <ac:chgData name="hung phan" userId="dfac0ed8ba6f633c" providerId="Windows Live" clId="Web-{B7249888-A154-47C4-9338-3516FEA5545D}" dt="2019-11-09T15:08:34.475" v="60"/>
          <ac:spMkLst>
            <pc:docMk/>
            <pc:sldMk cId="219061605" sldId="300"/>
            <ac:spMk id="5" creationId="{5D9DB098-E7B2-4FAB-8F5F-A6DA838ED199}"/>
          </ac:spMkLst>
        </pc:spChg>
        <pc:spChg chg="del">
          <ac:chgData name="hung phan" userId="dfac0ed8ba6f633c" providerId="Windows Live" clId="Web-{B7249888-A154-47C4-9338-3516FEA5545D}" dt="2019-11-09T15:08:38.022" v="65"/>
          <ac:spMkLst>
            <pc:docMk/>
            <pc:sldMk cId="219061605" sldId="300"/>
            <ac:spMk id="6" creationId="{7384722A-96E4-4E14-8512-6D020C298A4D}"/>
          </ac:spMkLst>
        </pc:spChg>
        <pc:spChg chg="del">
          <ac:chgData name="hung phan" userId="dfac0ed8ba6f633c" providerId="Windows Live" clId="Web-{B7249888-A154-47C4-9338-3516FEA5545D}" dt="2019-11-09T15:08:38.022" v="64"/>
          <ac:spMkLst>
            <pc:docMk/>
            <pc:sldMk cId="219061605" sldId="300"/>
            <ac:spMk id="7" creationId="{E66F26C2-D7F2-4482-84BA-E7BDC0ED25D2}"/>
          </ac:spMkLst>
        </pc:spChg>
        <pc:spChg chg="del">
          <ac:chgData name="hung phan" userId="dfac0ed8ba6f633c" providerId="Windows Live" clId="Web-{B7249888-A154-47C4-9338-3516FEA5545D}" dt="2019-11-09T15:08:38.022" v="63"/>
          <ac:spMkLst>
            <pc:docMk/>
            <pc:sldMk cId="219061605" sldId="300"/>
            <ac:spMk id="8" creationId="{3B561591-0BBE-4755-A4CB-41F219D13EE1}"/>
          </ac:spMkLst>
        </pc:spChg>
        <pc:spChg chg="del">
          <ac:chgData name="hung phan" userId="dfac0ed8ba6f633c" providerId="Windows Live" clId="Web-{B7249888-A154-47C4-9338-3516FEA5545D}" dt="2019-11-09T15:08:38.022" v="62"/>
          <ac:spMkLst>
            <pc:docMk/>
            <pc:sldMk cId="219061605" sldId="300"/>
            <ac:spMk id="9" creationId="{931D5E94-52A5-4E5B-AB90-711F591E8D30}"/>
          </ac:spMkLst>
        </pc:spChg>
        <pc:spChg chg="del">
          <ac:chgData name="hung phan" userId="dfac0ed8ba6f633c" providerId="Windows Live" clId="Web-{B7249888-A154-47C4-9338-3516FEA5545D}" dt="2019-11-09T15:08:38.022" v="61"/>
          <ac:spMkLst>
            <pc:docMk/>
            <pc:sldMk cId="219061605" sldId="300"/>
            <ac:spMk id="10" creationId="{637B3358-C09F-4E81-A03B-4FAE186FF5CB}"/>
          </ac:spMkLst>
        </pc:spChg>
        <pc:spChg chg="mod">
          <ac:chgData name="hung phan" userId="dfac0ed8ba6f633c" providerId="Windows Live" clId="Web-{B7249888-A154-47C4-9338-3516FEA5545D}" dt="2019-11-09T15:31:39.568" v="272" actId="20577"/>
          <ac:spMkLst>
            <pc:docMk/>
            <pc:sldMk cId="219061605" sldId="300"/>
            <ac:spMk id="11" creationId="{37CE825C-2230-4E66-8596-DEEF82DF6EDA}"/>
          </ac:spMkLst>
        </pc:spChg>
      </pc:sldChg>
      <pc:sldChg chg="addSp delSp modSp add replId">
        <pc:chgData name="hung phan" userId="dfac0ed8ba6f633c" providerId="Windows Live" clId="Web-{B7249888-A154-47C4-9338-3516FEA5545D}" dt="2019-11-09T15:15:02.206" v="88" actId="1076"/>
        <pc:sldMkLst>
          <pc:docMk/>
          <pc:sldMk cId="2041603964" sldId="301"/>
        </pc:sldMkLst>
        <pc:spChg chg="mod">
          <ac:chgData name="hung phan" userId="dfac0ed8ba6f633c" providerId="Windows Live" clId="Web-{B7249888-A154-47C4-9338-3516FEA5545D}" dt="2019-11-09T15:14:49.409" v="83" actId="20577"/>
          <ac:spMkLst>
            <pc:docMk/>
            <pc:sldMk cId="2041603964" sldId="301"/>
            <ac:spMk id="2" creationId="{2311B6B3-F56C-4245-9C4E-0D3EFEB4F7E9}"/>
          </ac:spMkLst>
        </pc:spChg>
        <pc:spChg chg="add mod">
          <ac:chgData name="hung phan" userId="dfac0ed8ba6f633c" providerId="Windows Live" clId="Web-{B7249888-A154-47C4-9338-3516FEA5545D}" dt="2019-11-09T15:15:02.206" v="88" actId="1076"/>
          <ac:spMkLst>
            <pc:docMk/>
            <pc:sldMk cId="2041603964" sldId="301"/>
            <ac:spMk id="4" creationId="{A8B9518B-032C-4D05-9C50-7E82BA421C49}"/>
          </ac:spMkLst>
        </pc:spChg>
        <pc:spChg chg="del">
          <ac:chgData name="hung phan" userId="dfac0ed8ba6f633c" providerId="Windows Live" clId="Web-{B7249888-A154-47C4-9338-3516FEA5545D}" dt="2019-11-09T15:14:54.987" v="86"/>
          <ac:spMkLst>
            <pc:docMk/>
            <pc:sldMk cId="2041603964" sldId="301"/>
            <ac:spMk id="11" creationId="{37CE825C-2230-4E66-8596-DEEF82DF6EDA}"/>
          </ac:spMkLst>
        </pc:spChg>
      </pc:sldChg>
      <pc:sldChg chg="addSp delSp modSp add replId">
        <pc:chgData name="hung phan" userId="dfac0ed8ba6f633c" providerId="Windows Live" clId="Web-{B7249888-A154-47C4-9338-3516FEA5545D}" dt="2019-11-09T15:16:03.646" v="101" actId="1076"/>
        <pc:sldMkLst>
          <pc:docMk/>
          <pc:sldMk cId="2596494947" sldId="302"/>
        </pc:sldMkLst>
        <pc:spChg chg="mod">
          <ac:chgData name="hung phan" userId="dfac0ed8ba6f633c" providerId="Windows Live" clId="Web-{B7249888-A154-47C4-9338-3516FEA5545D}" dt="2019-11-09T15:15:18.582" v="92" actId="20577"/>
          <ac:spMkLst>
            <pc:docMk/>
            <pc:sldMk cId="2596494947" sldId="302"/>
            <ac:spMk id="2" creationId="{2311B6B3-F56C-4245-9C4E-0D3EFEB4F7E9}"/>
          </ac:spMkLst>
        </pc:spChg>
        <pc:spChg chg="del">
          <ac:chgData name="hung phan" userId="dfac0ed8ba6f633c" providerId="Windows Live" clId="Web-{B7249888-A154-47C4-9338-3516FEA5545D}" dt="2019-11-09T15:15:36.614" v="95"/>
          <ac:spMkLst>
            <pc:docMk/>
            <pc:sldMk cId="2596494947" sldId="302"/>
            <ac:spMk id="4" creationId="{A8B9518B-032C-4D05-9C50-7E82BA421C49}"/>
          </ac:spMkLst>
        </pc:spChg>
        <pc:spChg chg="add mod">
          <ac:chgData name="hung phan" userId="dfac0ed8ba6f633c" providerId="Windows Live" clId="Web-{B7249888-A154-47C4-9338-3516FEA5545D}" dt="2019-11-09T15:16:03.646" v="101" actId="1076"/>
          <ac:spMkLst>
            <pc:docMk/>
            <pc:sldMk cId="2596494947" sldId="302"/>
            <ac:spMk id="5" creationId="{F7FFE722-8F1B-4C7D-BFFF-0812187E5F13}"/>
          </ac:spMkLst>
        </pc:spChg>
      </pc:sldChg>
      <pc:sldChg chg="addSp delSp modSp add replId">
        <pc:chgData name="hung phan" userId="dfac0ed8ba6f633c" providerId="Windows Live" clId="Web-{B7249888-A154-47C4-9338-3516FEA5545D}" dt="2019-11-09T15:31:31.036" v="269" actId="20577"/>
        <pc:sldMkLst>
          <pc:docMk/>
          <pc:sldMk cId="1458803292" sldId="303"/>
        </pc:sldMkLst>
        <pc:spChg chg="mod">
          <ac:chgData name="hung phan" userId="dfac0ed8ba6f633c" providerId="Windows Live" clId="Web-{B7249888-A154-47C4-9338-3516FEA5545D}" dt="2019-11-09T15:16:34.819" v="105" actId="20577"/>
          <ac:spMkLst>
            <pc:docMk/>
            <pc:sldMk cId="1458803292" sldId="303"/>
            <ac:spMk id="2" creationId="{2311B6B3-F56C-4245-9C4E-0D3EFEB4F7E9}"/>
          </ac:spMkLst>
        </pc:spChg>
        <pc:spChg chg="add mod">
          <ac:chgData name="hung phan" userId="dfac0ed8ba6f633c" providerId="Windows Live" clId="Web-{B7249888-A154-47C4-9338-3516FEA5545D}" dt="2019-11-09T15:31:31.036" v="269" actId="20577"/>
          <ac:spMkLst>
            <pc:docMk/>
            <pc:sldMk cId="1458803292" sldId="303"/>
            <ac:spMk id="4" creationId="{C42E70EA-EBF6-4BC8-850D-9129D3415C94}"/>
          </ac:spMkLst>
        </pc:spChg>
        <pc:spChg chg="del">
          <ac:chgData name="hung phan" userId="dfac0ed8ba6f633c" providerId="Windows Live" clId="Web-{B7249888-A154-47C4-9338-3516FEA5545D}" dt="2019-11-09T15:16:42.382" v="108"/>
          <ac:spMkLst>
            <pc:docMk/>
            <pc:sldMk cId="1458803292" sldId="303"/>
            <ac:spMk id="5" creationId="{F7FFE722-8F1B-4C7D-BFFF-0812187E5F13}"/>
          </ac:spMkLst>
        </pc:spChg>
      </pc:sldChg>
      <pc:sldChg chg="addSp delSp modSp add replId">
        <pc:chgData name="hung phan" userId="dfac0ed8ba6f633c" providerId="Windows Live" clId="Web-{B7249888-A154-47C4-9338-3516FEA5545D}" dt="2019-11-09T15:21:18.359" v="161" actId="14100"/>
        <pc:sldMkLst>
          <pc:docMk/>
          <pc:sldMk cId="3497180085" sldId="304"/>
        </pc:sldMkLst>
        <pc:spChg chg="mod">
          <ac:chgData name="hung phan" userId="dfac0ed8ba6f633c" providerId="Windows Live" clId="Web-{B7249888-A154-47C4-9338-3516FEA5545D}" dt="2019-11-09T15:18:15.228" v="128" actId="20577"/>
          <ac:spMkLst>
            <pc:docMk/>
            <pc:sldMk cId="3497180085" sldId="304"/>
            <ac:spMk id="2" creationId="{2311B6B3-F56C-4245-9C4E-0D3EFEB4F7E9}"/>
          </ac:spMkLst>
        </pc:spChg>
        <pc:spChg chg="del">
          <ac:chgData name="hung phan" userId="dfac0ed8ba6f633c" providerId="Windows Live" clId="Web-{B7249888-A154-47C4-9338-3516FEA5545D}" dt="2019-11-09T15:18:20.213" v="131"/>
          <ac:spMkLst>
            <pc:docMk/>
            <pc:sldMk cId="3497180085" sldId="304"/>
            <ac:spMk id="4" creationId="{C42E70EA-EBF6-4BC8-850D-9129D3415C94}"/>
          </ac:spMkLst>
        </pc:spChg>
        <pc:spChg chg="add del mod">
          <ac:chgData name="hung phan" userId="dfac0ed8ba6f633c" providerId="Windows Live" clId="Web-{B7249888-A154-47C4-9338-3516FEA5545D}" dt="2019-11-09T15:20:17.795" v="155"/>
          <ac:spMkLst>
            <pc:docMk/>
            <pc:sldMk cId="3497180085" sldId="304"/>
            <ac:spMk id="5" creationId="{544E4AED-DEAD-4B6E-A164-325B94F51E58}"/>
          </ac:spMkLst>
        </pc:spChg>
        <pc:spChg chg="add del mod">
          <ac:chgData name="hung phan" userId="dfac0ed8ba6f633c" providerId="Windows Live" clId="Web-{B7249888-A154-47C4-9338-3516FEA5545D}" dt="2019-11-09T15:20:19.295" v="156"/>
          <ac:spMkLst>
            <pc:docMk/>
            <pc:sldMk cId="3497180085" sldId="304"/>
            <ac:spMk id="6" creationId="{A71F80F0-FF69-4576-BA6F-35ABF553EDC8}"/>
          </ac:spMkLst>
        </pc:spChg>
        <pc:picChg chg="add mod">
          <ac:chgData name="hung phan" userId="dfac0ed8ba6f633c" providerId="Windows Live" clId="Web-{B7249888-A154-47C4-9338-3516FEA5545D}" dt="2019-11-09T15:21:18.359" v="161" actId="14100"/>
          <ac:picMkLst>
            <pc:docMk/>
            <pc:sldMk cId="3497180085" sldId="304"/>
            <ac:picMk id="3" creationId="{C0AD78C1-7541-4F9F-89C8-8ECB70972B80}"/>
          </ac:picMkLst>
        </pc:picChg>
      </pc:sldChg>
      <pc:sldChg chg="addSp delSp modSp add del replId">
        <pc:chgData name="hung phan" userId="dfac0ed8ba6f633c" providerId="Windows Live" clId="Web-{B7249888-A154-47C4-9338-3516FEA5545D}" dt="2019-11-09T15:20:11.670" v="154"/>
        <pc:sldMkLst>
          <pc:docMk/>
          <pc:sldMk cId="430334483" sldId="305"/>
        </pc:sldMkLst>
        <pc:spChg chg="mod">
          <ac:chgData name="hung phan" userId="dfac0ed8ba6f633c" providerId="Windows Live" clId="Web-{B7249888-A154-47C4-9338-3516FEA5545D}" dt="2019-11-09T15:20:07.013" v="153" actId="20577"/>
          <ac:spMkLst>
            <pc:docMk/>
            <pc:sldMk cId="430334483" sldId="305"/>
            <ac:spMk id="2" creationId="{2311B6B3-F56C-4245-9C4E-0D3EFEB4F7E9}"/>
          </ac:spMkLst>
        </pc:spChg>
        <pc:spChg chg="add del">
          <ac:chgData name="hung phan" userId="dfac0ed8ba6f633c" providerId="Windows Live" clId="Web-{B7249888-A154-47C4-9338-3516FEA5545D}" dt="2019-11-09T15:19:55.357" v="147"/>
          <ac:spMkLst>
            <pc:docMk/>
            <pc:sldMk cId="430334483" sldId="305"/>
            <ac:spMk id="5" creationId="{544E4AED-DEAD-4B6E-A164-325B94F51E58}"/>
          </ac:spMkLst>
        </pc:spChg>
        <pc:spChg chg="add del">
          <ac:chgData name="hung phan" userId="dfac0ed8ba6f633c" providerId="Windows Live" clId="Web-{B7249888-A154-47C4-9338-3516FEA5545D}" dt="2019-11-09T15:19:59.951" v="148"/>
          <ac:spMkLst>
            <pc:docMk/>
            <pc:sldMk cId="430334483" sldId="305"/>
            <ac:spMk id="6" creationId="{A71F80F0-FF69-4576-BA6F-35ABF553EDC8}"/>
          </ac:spMkLst>
        </pc:spChg>
        <pc:spChg chg="add">
          <ac:chgData name="hung phan" userId="dfac0ed8ba6f633c" providerId="Windows Live" clId="Web-{B7249888-A154-47C4-9338-3516FEA5545D}" dt="2019-11-09T15:19:33.622" v="145"/>
          <ac:spMkLst>
            <pc:docMk/>
            <pc:sldMk cId="430334483" sldId="305"/>
            <ac:spMk id="7" creationId="{A5D4CD46-4F8A-48B4-8840-FE1EFCD7DEC7}"/>
          </ac:spMkLst>
        </pc:spChg>
        <pc:spChg chg="add">
          <ac:chgData name="hung phan" userId="dfac0ed8ba6f633c" providerId="Windows Live" clId="Web-{B7249888-A154-47C4-9338-3516FEA5545D}" dt="2019-11-09T15:19:33.622" v="145"/>
          <ac:spMkLst>
            <pc:docMk/>
            <pc:sldMk cId="430334483" sldId="305"/>
            <ac:spMk id="8" creationId="{5149DEB6-4372-4F85-989D-7BF0A99281E3}"/>
          </ac:spMkLst>
        </pc:spChg>
        <pc:spChg chg="add">
          <ac:chgData name="hung phan" userId="dfac0ed8ba6f633c" providerId="Windows Live" clId="Web-{B7249888-A154-47C4-9338-3516FEA5545D}" dt="2019-11-09T15:19:33.622" v="145"/>
          <ac:spMkLst>
            <pc:docMk/>
            <pc:sldMk cId="430334483" sldId="305"/>
            <ac:spMk id="9" creationId="{AEC99620-4FAC-48A4-BB11-5254C630A31F}"/>
          </ac:spMkLst>
        </pc:spChg>
        <pc:spChg chg="add">
          <ac:chgData name="hung phan" userId="dfac0ed8ba6f633c" providerId="Windows Live" clId="Web-{B7249888-A154-47C4-9338-3516FEA5545D}" dt="2019-11-09T15:19:33.622" v="145"/>
          <ac:spMkLst>
            <pc:docMk/>
            <pc:sldMk cId="430334483" sldId="305"/>
            <ac:spMk id="10" creationId="{7F5AC40B-6177-4681-8E51-469AEF87A849}"/>
          </ac:spMkLst>
        </pc:spChg>
        <pc:spChg chg="add">
          <ac:chgData name="hung phan" userId="dfac0ed8ba6f633c" providerId="Windows Live" clId="Web-{B7249888-A154-47C4-9338-3516FEA5545D}" dt="2019-11-09T15:19:33.622" v="145"/>
          <ac:spMkLst>
            <pc:docMk/>
            <pc:sldMk cId="430334483" sldId="305"/>
            <ac:spMk id="11" creationId="{9A7CD038-925F-4079-8556-E9065FF5E2DF}"/>
          </ac:spMkLst>
        </pc:spChg>
        <pc:spChg chg="add">
          <ac:chgData name="hung phan" userId="dfac0ed8ba6f633c" providerId="Windows Live" clId="Web-{B7249888-A154-47C4-9338-3516FEA5545D}" dt="2019-11-09T15:19:33.622" v="145"/>
          <ac:spMkLst>
            <pc:docMk/>
            <pc:sldMk cId="430334483" sldId="305"/>
            <ac:spMk id="12" creationId="{3F19F584-46FC-47BB-BE59-295E0B64ECD1}"/>
          </ac:spMkLst>
        </pc:spChg>
        <pc:spChg chg="add">
          <ac:chgData name="hung phan" userId="dfac0ed8ba6f633c" providerId="Windows Live" clId="Web-{B7249888-A154-47C4-9338-3516FEA5545D}" dt="2019-11-09T15:19:33.622" v="145"/>
          <ac:spMkLst>
            <pc:docMk/>
            <pc:sldMk cId="430334483" sldId="305"/>
            <ac:spMk id="13" creationId="{16AB315B-00FC-4354-A9E4-5FB6812407CD}"/>
          </ac:spMkLst>
        </pc:spChg>
        <pc:spChg chg="add">
          <ac:chgData name="hung phan" userId="dfac0ed8ba6f633c" providerId="Windows Live" clId="Web-{B7249888-A154-47C4-9338-3516FEA5545D}" dt="2019-11-09T15:19:33.622" v="145"/>
          <ac:spMkLst>
            <pc:docMk/>
            <pc:sldMk cId="430334483" sldId="305"/>
            <ac:spMk id="14" creationId="{D9163FCA-4CB7-4230-AA34-127EE9887E84}"/>
          </ac:spMkLst>
        </pc:spChg>
        <pc:spChg chg="add">
          <ac:chgData name="hung phan" userId="dfac0ed8ba6f633c" providerId="Windows Live" clId="Web-{B7249888-A154-47C4-9338-3516FEA5545D}" dt="2019-11-09T15:19:33.622" v="145"/>
          <ac:spMkLst>
            <pc:docMk/>
            <pc:sldMk cId="430334483" sldId="305"/>
            <ac:spMk id="15" creationId="{7110EF6E-CB81-4018-8005-196677347E1F}"/>
          </ac:spMkLst>
        </pc:spChg>
        <pc:spChg chg="add">
          <ac:chgData name="hung phan" userId="dfac0ed8ba6f633c" providerId="Windows Live" clId="Web-{B7249888-A154-47C4-9338-3516FEA5545D}" dt="2019-11-09T15:19:33.622" v="145"/>
          <ac:spMkLst>
            <pc:docMk/>
            <pc:sldMk cId="430334483" sldId="305"/>
            <ac:spMk id="16" creationId="{1121D1ED-C49F-47B0-A01B-1AAB7ECB8549}"/>
          </ac:spMkLst>
        </pc:spChg>
        <pc:spChg chg="add">
          <ac:chgData name="hung phan" userId="dfac0ed8ba6f633c" providerId="Windows Live" clId="Web-{B7249888-A154-47C4-9338-3516FEA5545D}" dt="2019-11-09T15:19:33.622" v="145"/>
          <ac:spMkLst>
            <pc:docMk/>
            <pc:sldMk cId="430334483" sldId="305"/>
            <ac:spMk id="17" creationId="{671FFE88-1EE2-4548-BB6D-8A1607B9CDBE}"/>
          </ac:spMkLst>
        </pc:spChg>
        <pc:spChg chg="add">
          <ac:chgData name="hung phan" userId="dfac0ed8ba6f633c" providerId="Windows Live" clId="Web-{B7249888-A154-47C4-9338-3516FEA5545D}" dt="2019-11-09T15:19:33.622" v="145"/>
          <ac:spMkLst>
            <pc:docMk/>
            <pc:sldMk cId="430334483" sldId="305"/>
            <ac:spMk id="18" creationId="{D4D050A6-57AD-441D-9D84-B97D30A6F479}"/>
          </ac:spMkLst>
        </pc:spChg>
        <pc:spChg chg="add">
          <ac:chgData name="hung phan" userId="dfac0ed8ba6f633c" providerId="Windows Live" clId="Web-{B7249888-A154-47C4-9338-3516FEA5545D}" dt="2019-11-09T15:19:33.622" v="145"/>
          <ac:spMkLst>
            <pc:docMk/>
            <pc:sldMk cId="430334483" sldId="305"/>
            <ac:spMk id="19" creationId="{FAAB6884-25BA-4CC8-8C45-5CBBFC9BF1F5}"/>
          </ac:spMkLst>
        </pc:spChg>
        <pc:spChg chg="add">
          <ac:chgData name="hung phan" userId="dfac0ed8ba6f633c" providerId="Windows Live" clId="Web-{B7249888-A154-47C4-9338-3516FEA5545D}" dt="2019-11-09T15:19:33.622" v="145"/>
          <ac:spMkLst>
            <pc:docMk/>
            <pc:sldMk cId="430334483" sldId="305"/>
            <ac:spMk id="20" creationId="{E4A657CA-B73F-4CAA-83C4-55F5007974D6}"/>
          </ac:spMkLst>
        </pc:spChg>
        <pc:spChg chg="add">
          <ac:chgData name="hung phan" userId="dfac0ed8ba6f633c" providerId="Windows Live" clId="Web-{B7249888-A154-47C4-9338-3516FEA5545D}" dt="2019-11-09T15:19:33.622" v="145"/>
          <ac:spMkLst>
            <pc:docMk/>
            <pc:sldMk cId="430334483" sldId="305"/>
            <ac:spMk id="21" creationId="{CD484C84-D1D9-4ED5-8E38-09E607039DA3}"/>
          </ac:spMkLst>
        </pc:spChg>
        <pc:spChg chg="add">
          <ac:chgData name="hung phan" userId="dfac0ed8ba6f633c" providerId="Windows Live" clId="Web-{B7249888-A154-47C4-9338-3516FEA5545D}" dt="2019-11-09T15:19:33.622" v="145"/>
          <ac:spMkLst>
            <pc:docMk/>
            <pc:sldMk cId="430334483" sldId="305"/>
            <ac:spMk id="24" creationId="{D0AF3F75-2CE1-4806-B554-48C814FFAA06}"/>
          </ac:spMkLst>
        </pc:spChg>
        <pc:spChg chg="add">
          <ac:chgData name="hung phan" userId="dfac0ed8ba6f633c" providerId="Windows Live" clId="Web-{B7249888-A154-47C4-9338-3516FEA5545D}" dt="2019-11-09T15:19:33.622" v="145"/>
          <ac:spMkLst>
            <pc:docMk/>
            <pc:sldMk cId="430334483" sldId="305"/>
            <ac:spMk id="25" creationId="{FB98A745-B2DB-4A06-B3D2-3935E8CD23BA}"/>
          </ac:spMkLst>
        </pc:spChg>
        <pc:spChg chg="add">
          <ac:chgData name="hung phan" userId="dfac0ed8ba6f633c" providerId="Windows Live" clId="Web-{B7249888-A154-47C4-9338-3516FEA5545D}" dt="2019-11-09T15:19:33.622" v="145"/>
          <ac:spMkLst>
            <pc:docMk/>
            <pc:sldMk cId="430334483" sldId="305"/>
            <ac:spMk id="26" creationId="{F88B0D2F-8563-40C6-BD6C-48D32DAC893E}"/>
          </ac:spMkLst>
        </pc:spChg>
        <pc:spChg chg="add">
          <ac:chgData name="hung phan" userId="dfac0ed8ba6f633c" providerId="Windows Live" clId="Web-{B7249888-A154-47C4-9338-3516FEA5545D}" dt="2019-11-09T15:19:33.622" v="145"/>
          <ac:spMkLst>
            <pc:docMk/>
            <pc:sldMk cId="430334483" sldId="305"/>
            <ac:spMk id="27" creationId="{06ED2C24-27B8-407D-98F4-AD700A803BA1}"/>
          </ac:spMkLst>
        </pc:spChg>
        <pc:spChg chg="add">
          <ac:chgData name="hung phan" userId="dfac0ed8ba6f633c" providerId="Windows Live" clId="Web-{B7249888-A154-47C4-9338-3516FEA5545D}" dt="2019-11-09T15:19:33.622" v="145"/>
          <ac:spMkLst>
            <pc:docMk/>
            <pc:sldMk cId="430334483" sldId="305"/>
            <ac:spMk id="28" creationId="{9F0DB7B8-5C31-404F-B98C-87D5716FE679}"/>
          </ac:spMkLst>
        </pc:spChg>
        <pc:spChg chg="add">
          <ac:chgData name="hung phan" userId="dfac0ed8ba6f633c" providerId="Windows Live" clId="Web-{B7249888-A154-47C4-9338-3516FEA5545D}" dt="2019-11-09T15:19:33.622" v="145"/>
          <ac:spMkLst>
            <pc:docMk/>
            <pc:sldMk cId="430334483" sldId="305"/>
            <ac:spMk id="29" creationId="{284750D1-DA12-46AA-89A0-CDF159332985}"/>
          </ac:spMkLst>
        </pc:spChg>
        <pc:spChg chg="add">
          <ac:chgData name="hung phan" userId="dfac0ed8ba6f633c" providerId="Windows Live" clId="Web-{B7249888-A154-47C4-9338-3516FEA5545D}" dt="2019-11-09T15:19:33.622" v="145"/>
          <ac:spMkLst>
            <pc:docMk/>
            <pc:sldMk cId="430334483" sldId="305"/>
            <ac:spMk id="31" creationId="{5AD5AE95-D709-4E57-A069-E00F74BD51BD}"/>
          </ac:spMkLst>
        </pc:spChg>
        <pc:spChg chg="add">
          <ac:chgData name="hung phan" userId="dfac0ed8ba6f633c" providerId="Windows Live" clId="Web-{B7249888-A154-47C4-9338-3516FEA5545D}" dt="2019-11-09T15:19:33.622" v="145"/>
          <ac:spMkLst>
            <pc:docMk/>
            <pc:sldMk cId="430334483" sldId="305"/>
            <ac:spMk id="32" creationId="{11D0233D-7756-4AD0-8A67-556CBC1AF960}"/>
          </ac:spMkLst>
        </pc:spChg>
        <pc:spChg chg="add">
          <ac:chgData name="hung phan" userId="dfac0ed8ba6f633c" providerId="Windows Live" clId="Web-{B7249888-A154-47C4-9338-3516FEA5545D}" dt="2019-11-09T15:19:33.622" v="145"/>
          <ac:spMkLst>
            <pc:docMk/>
            <pc:sldMk cId="430334483" sldId="305"/>
            <ac:spMk id="33" creationId="{1ED805B6-FBB9-46B0-86ED-ADB675059C5E}"/>
          </ac:spMkLst>
        </pc:spChg>
        <pc:spChg chg="add">
          <ac:chgData name="hung phan" userId="dfac0ed8ba6f633c" providerId="Windows Live" clId="Web-{B7249888-A154-47C4-9338-3516FEA5545D}" dt="2019-11-09T15:19:33.622" v="145"/>
          <ac:spMkLst>
            <pc:docMk/>
            <pc:sldMk cId="430334483" sldId="305"/>
            <ac:spMk id="34" creationId="{EE725D83-EF78-451D-8EF1-5456BC71E75F}"/>
          </ac:spMkLst>
        </pc:spChg>
        <pc:spChg chg="add">
          <ac:chgData name="hung phan" userId="dfac0ed8ba6f633c" providerId="Windows Live" clId="Web-{B7249888-A154-47C4-9338-3516FEA5545D}" dt="2019-11-09T15:19:33.622" v="145"/>
          <ac:spMkLst>
            <pc:docMk/>
            <pc:sldMk cId="430334483" sldId="305"/>
            <ac:spMk id="35" creationId="{B83BEE93-7928-4E54-8502-58DFC8729539}"/>
          </ac:spMkLst>
        </pc:spChg>
        <pc:spChg chg="add">
          <ac:chgData name="hung phan" userId="dfac0ed8ba6f633c" providerId="Windows Live" clId="Web-{B7249888-A154-47C4-9338-3516FEA5545D}" dt="2019-11-09T15:19:33.622" v="145"/>
          <ac:spMkLst>
            <pc:docMk/>
            <pc:sldMk cId="430334483" sldId="305"/>
            <ac:spMk id="36" creationId="{1D293807-4D74-473C-A1A2-72215CD8DC05}"/>
          </ac:spMkLst>
        </pc:spChg>
        <pc:spChg chg="add">
          <ac:chgData name="hung phan" userId="dfac0ed8ba6f633c" providerId="Windows Live" clId="Web-{B7249888-A154-47C4-9338-3516FEA5545D}" dt="2019-11-09T15:19:33.622" v="145"/>
          <ac:spMkLst>
            <pc:docMk/>
            <pc:sldMk cId="430334483" sldId="305"/>
            <ac:spMk id="37" creationId="{880B7D58-161A-43BA-AECC-3C37D96876B6}"/>
          </ac:spMkLst>
        </pc:spChg>
        <pc:spChg chg="add">
          <ac:chgData name="hung phan" userId="dfac0ed8ba6f633c" providerId="Windows Live" clId="Web-{B7249888-A154-47C4-9338-3516FEA5545D}" dt="2019-11-09T15:19:33.622" v="145"/>
          <ac:spMkLst>
            <pc:docMk/>
            <pc:sldMk cId="430334483" sldId="305"/>
            <ac:spMk id="38" creationId="{EA3318FF-5A60-4D1C-AE12-98FC96CFD662}"/>
          </ac:spMkLst>
        </pc:spChg>
        <pc:spChg chg="add">
          <ac:chgData name="hung phan" userId="dfac0ed8ba6f633c" providerId="Windows Live" clId="Web-{B7249888-A154-47C4-9338-3516FEA5545D}" dt="2019-11-09T15:19:33.622" v="145"/>
          <ac:spMkLst>
            <pc:docMk/>
            <pc:sldMk cId="430334483" sldId="305"/>
            <ac:spMk id="39" creationId="{07C07D9F-15FA-4A56-8CC9-8165C068C5C8}"/>
          </ac:spMkLst>
        </pc:spChg>
        <pc:spChg chg="add">
          <ac:chgData name="hung phan" userId="dfac0ed8ba6f633c" providerId="Windows Live" clId="Web-{B7249888-A154-47C4-9338-3516FEA5545D}" dt="2019-11-09T15:19:33.622" v="145"/>
          <ac:spMkLst>
            <pc:docMk/>
            <pc:sldMk cId="430334483" sldId="305"/>
            <ac:spMk id="40" creationId="{C81B41A9-1213-4F5F-9B4C-8817B0D75226}"/>
          </ac:spMkLst>
        </pc:spChg>
        <pc:spChg chg="add">
          <ac:chgData name="hung phan" userId="dfac0ed8ba6f633c" providerId="Windows Live" clId="Web-{B7249888-A154-47C4-9338-3516FEA5545D}" dt="2019-11-09T15:19:33.622" v="145"/>
          <ac:spMkLst>
            <pc:docMk/>
            <pc:sldMk cId="430334483" sldId="305"/>
            <ac:spMk id="41" creationId="{3590BFE2-00C7-484C-82B6-DED09AC13007}"/>
          </ac:spMkLst>
        </pc:spChg>
        <pc:spChg chg="add">
          <ac:chgData name="hung phan" userId="dfac0ed8ba6f633c" providerId="Windows Live" clId="Web-{B7249888-A154-47C4-9338-3516FEA5545D}" dt="2019-11-09T15:19:33.622" v="145"/>
          <ac:spMkLst>
            <pc:docMk/>
            <pc:sldMk cId="430334483" sldId="305"/>
            <ac:spMk id="42" creationId="{6BCFD7CF-48C2-4664-84BE-6532E55BF9E6}"/>
          </ac:spMkLst>
        </pc:spChg>
        <pc:spChg chg="add">
          <ac:chgData name="hung phan" userId="dfac0ed8ba6f633c" providerId="Windows Live" clId="Web-{B7249888-A154-47C4-9338-3516FEA5545D}" dt="2019-11-09T15:19:33.622" v="145"/>
          <ac:spMkLst>
            <pc:docMk/>
            <pc:sldMk cId="430334483" sldId="305"/>
            <ac:spMk id="43" creationId="{D84751F3-C6C3-45C7-9B82-D8A734B00F4F}"/>
          </ac:spMkLst>
        </pc:spChg>
        <pc:spChg chg="add">
          <ac:chgData name="hung phan" userId="dfac0ed8ba6f633c" providerId="Windows Live" clId="Web-{B7249888-A154-47C4-9338-3516FEA5545D}" dt="2019-11-09T15:19:33.622" v="145"/>
          <ac:spMkLst>
            <pc:docMk/>
            <pc:sldMk cId="430334483" sldId="305"/>
            <ac:spMk id="44" creationId="{4398D647-03F1-4696-B6A6-25CB841E99E7}"/>
          </ac:spMkLst>
        </pc:spChg>
        <pc:spChg chg="add">
          <ac:chgData name="hung phan" userId="dfac0ed8ba6f633c" providerId="Windows Live" clId="Web-{B7249888-A154-47C4-9338-3516FEA5545D}" dt="2019-11-09T15:19:33.622" v="145"/>
          <ac:spMkLst>
            <pc:docMk/>
            <pc:sldMk cId="430334483" sldId="305"/>
            <ac:spMk id="45" creationId="{04EC1EF5-5EC0-4368-B34B-3D1A16F349C7}"/>
          </ac:spMkLst>
        </pc:spChg>
        <pc:spChg chg="add">
          <ac:chgData name="hung phan" userId="dfac0ed8ba6f633c" providerId="Windows Live" clId="Web-{B7249888-A154-47C4-9338-3516FEA5545D}" dt="2019-11-09T15:19:33.622" v="145"/>
          <ac:spMkLst>
            <pc:docMk/>
            <pc:sldMk cId="430334483" sldId="305"/>
            <ac:spMk id="46" creationId="{1316F9D8-4D5F-4424-9649-C0554ED31A0F}"/>
          </ac:spMkLst>
        </pc:spChg>
        <pc:spChg chg="add">
          <ac:chgData name="hung phan" userId="dfac0ed8ba6f633c" providerId="Windows Live" clId="Web-{B7249888-A154-47C4-9338-3516FEA5545D}" dt="2019-11-09T15:19:33.622" v="145"/>
          <ac:spMkLst>
            <pc:docMk/>
            <pc:sldMk cId="430334483" sldId="305"/>
            <ac:spMk id="47" creationId="{6C53B289-BF09-47DB-9BC1-0FA6AC37B453}"/>
          </ac:spMkLst>
        </pc:spChg>
        <pc:spChg chg="add">
          <ac:chgData name="hung phan" userId="dfac0ed8ba6f633c" providerId="Windows Live" clId="Web-{B7249888-A154-47C4-9338-3516FEA5545D}" dt="2019-11-09T15:19:33.622" v="145"/>
          <ac:spMkLst>
            <pc:docMk/>
            <pc:sldMk cId="430334483" sldId="305"/>
            <ac:spMk id="48" creationId="{E5DC6740-A9B0-426E-A2CB-83F926E46E10}"/>
          </ac:spMkLst>
        </pc:spChg>
        <pc:spChg chg="add">
          <ac:chgData name="hung phan" userId="dfac0ed8ba6f633c" providerId="Windows Live" clId="Web-{B7249888-A154-47C4-9338-3516FEA5545D}" dt="2019-11-09T15:19:33.622" v="145"/>
          <ac:spMkLst>
            <pc:docMk/>
            <pc:sldMk cId="430334483" sldId="305"/>
            <ac:spMk id="49" creationId="{A7143582-5F90-41FC-BD3F-433FE3C658B9}"/>
          </ac:spMkLst>
        </pc:spChg>
        <pc:spChg chg="add">
          <ac:chgData name="hung phan" userId="dfac0ed8ba6f633c" providerId="Windows Live" clId="Web-{B7249888-A154-47C4-9338-3516FEA5545D}" dt="2019-11-09T15:19:33.622" v="145"/>
          <ac:spMkLst>
            <pc:docMk/>
            <pc:sldMk cId="430334483" sldId="305"/>
            <ac:spMk id="50" creationId="{E198502B-F553-483A-828E-1E4506B943D3}"/>
          </ac:spMkLst>
        </pc:spChg>
        <pc:spChg chg="add">
          <ac:chgData name="hung phan" userId="dfac0ed8ba6f633c" providerId="Windows Live" clId="Web-{B7249888-A154-47C4-9338-3516FEA5545D}" dt="2019-11-09T15:19:33.622" v="145"/>
          <ac:spMkLst>
            <pc:docMk/>
            <pc:sldMk cId="430334483" sldId="305"/>
            <ac:spMk id="51" creationId="{E940FC32-340D-496A-8E1C-96161A896510}"/>
          </ac:spMkLst>
        </pc:spChg>
        <pc:spChg chg="add">
          <ac:chgData name="hung phan" userId="dfac0ed8ba6f633c" providerId="Windows Live" clId="Web-{B7249888-A154-47C4-9338-3516FEA5545D}" dt="2019-11-09T15:19:33.622" v="145"/>
          <ac:spMkLst>
            <pc:docMk/>
            <pc:sldMk cId="430334483" sldId="305"/>
            <ac:spMk id="52" creationId="{EE89BA3C-8E1A-4031-8BF2-7EBAEBBF4D03}"/>
          </ac:spMkLst>
        </pc:spChg>
        <pc:spChg chg="add">
          <ac:chgData name="hung phan" userId="dfac0ed8ba6f633c" providerId="Windows Live" clId="Web-{B7249888-A154-47C4-9338-3516FEA5545D}" dt="2019-11-09T15:19:33.622" v="145"/>
          <ac:spMkLst>
            <pc:docMk/>
            <pc:sldMk cId="430334483" sldId="305"/>
            <ac:spMk id="53" creationId="{6B3BF5F0-4BB1-47C8-A415-42EE669AB6CF}"/>
          </ac:spMkLst>
        </pc:spChg>
        <pc:spChg chg="add">
          <ac:chgData name="hung phan" userId="dfac0ed8ba6f633c" providerId="Windows Live" clId="Web-{B7249888-A154-47C4-9338-3516FEA5545D}" dt="2019-11-09T15:19:33.622" v="145"/>
          <ac:spMkLst>
            <pc:docMk/>
            <pc:sldMk cId="430334483" sldId="305"/>
            <ac:spMk id="54" creationId="{8A91E7AA-5C91-4E41-8730-D7FF226644B8}"/>
          </ac:spMkLst>
        </pc:spChg>
        <pc:spChg chg="add">
          <ac:chgData name="hung phan" userId="dfac0ed8ba6f633c" providerId="Windows Live" clId="Web-{B7249888-A154-47C4-9338-3516FEA5545D}" dt="2019-11-09T15:19:33.622" v="145"/>
          <ac:spMkLst>
            <pc:docMk/>
            <pc:sldMk cId="430334483" sldId="305"/>
            <ac:spMk id="55" creationId="{0A07BBF1-7EC8-49EB-A96D-629E4807AA14}"/>
          </ac:spMkLst>
        </pc:spChg>
        <pc:spChg chg="add">
          <ac:chgData name="hung phan" userId="dfac0ed8ba6f633c" providerId="Windows Live" clId="Web-{B7249888-A154-47C4-9338-3516FEA5545D}" dt="2019-11-09T15:19:33.622" v="145"/>
          <ac:spMkLst>
            <pc:docMk/>
            <pc:sldMk cId="430334483" sldId="305"/>
            <ac:spMk id="56" creationId="{650D62AD-213E-4D4B-9B5B-C153056B0ACF}"/>
          </ac:spMkLst>
        </pc:spChg>
        <pc:spChg chg="add">
          <ac:chgData name="hung phan" userId="dfac0ed8ba6f633c" providerId="Windows Live" clId="Web-{B7249888-A154-47C4-9338-3516FEA5545D}" dt="2019-11-09T15:19:33.622" v="145"/>
          <ac:spMkLst>
            <pc:docMk/>
            <pc:sldMk cId="430334483" sldId="305"/>
            <ac:spMk id="57" creationId="{EB2D2EF5-F017-4E2C-95BF-829AF0BD36F0}"/>
          </ac:spMkLst>
        </pc:spChg>
        <pc:spChg chg="add">
          <ac:chgData name="hung phan" userId="dfac0ed8ba6f633c" providerId="Windows Live" clId="Web-{B7249888-A154-47C4-9338-3516FEA5545D}" dt="2019-11-09T15:19:33.622" v="145"/>
          <ac:spMkLst>
            <pc:docMk/>
            <pc:sldMk cId="430334483" sldId="305"/>
            <ac:spMk id="58" creationId="{5F3682EC-1279-4D18-BB31-B7277D958F98}"/>
          </ac:spMkLst>
        </pc:spChg>
        <pc:spChg chg="add">
          <ac:chgData name="hung phan" userId="dfac0ed8ba6f633c" providerId="Windows Live" clId="Web-{B7249888-A154-47C4-9338-3516FEA5545D}" dt="2019-11-09T15:19:33.622" v="145"/>
          <ac:spMkLst>
            <pc:docMk/>
            <pc:sldMk cId="430334483" sldId="305"/>
            <ac:spMk id="59" creationId="{154E41B1-E20F-483D-8BF8-DDEB59DC17C6}"/>
          </ac:spMkLst>
        </pc:spChg>
        <pc:spChg chg="add">
          <ac:chgData name="hung phan" userId="dfac0ed8ba6f633c" providerId="Windows Live" clId="Web-{B7249888-A154-47C4-9338-3516FEA5545D}" dt="2019-11-09T15:19:33.622" v="145"/>
          <ac:spMkLst>
            <pc:docMk/>
            <pc:sldMk cId="430334483" sldId="305"/>
            <ac:spMk id="60" creationId="{66D5F347-795C-4C01-9CE9-D9EC456734B5}"/>
          </ac:spMkLst>
        </pc:spChg>
        <pc:spChg chg="add">
          <ac:chgData name="hung phan" userId="dfac0ed8ba6f633c" providerId="Windows Live" clId="Web-{B7249888-A154-47C4-9338-3516FEA5545D}" dt="2019-11-09T15:19:33.622" v="145"/>
          <ac:spMkLst>
            <pc:docMk/>
            <pc:sldMk cId="430334483" sldId="305"/>
            <ac:spMk id="61" creationId="{91F59C55-51CA-445D-BD61-27A619D4BBE7}"/>
          </ac:spMkLst>
        </pc:spChg>
        <pc:spChg chg="add">
          <ac:chgData name="hung phan" userId="dfac0ed8ba6f633c" providerId="Windows Live" clId="Web-{B7249888-A154-47C4-9338-3516FEA5545D}" dt="2019-11-09T15:19:33.622" v="145"/>
          <ac:spMkLst>
            <pc:docMk/>
            <pc:sldMk cId="430334483" sldId="305"/>
            <ac:spMk id="62" creationId="{D5AA35EE-F1BE-404C-83EB-5A0264F1C429}"/>
          </ac:spMkLst>
        </pc:spChg>
        <pc:spChg chg="add">
          <ac:chgData name="hung phan" userId="dfac0ed8ba6f633c" providerId="Windows Live" clId="Web-{B7249888-A154-47C4-9338-3516FEA5545D}" dt="2019-11-09T15:19:33.622" v="145"/>
          <ac:spMkLst>
            <pc:docMk/>
            <pc:sldMk cId="430334483" sldId="305"/>
            <ac:spMk id="63" creationId="{E8AB49D5-1125-4D9C-B55C-A41BBC7317F0}"/>
          </ac:spMkLst>
        </pc:spChg>
        <pc:spChg chg="add">
          <ac:chgData name="hung phan" userId="dfac0ed8ba6f633c" providerId="Windows Live" clId="Web-{B7249888-A154-47C4-9338-3516FEA5545D}" dt="2019-11-09T15:19:33.622" v="145"/>
          <ac:spMkLst>
            <pc:docMk/>
            <pc:sldMk cId="430334483" sldId="305"/>
            <ac:spMk id="64" creationId="{4A1E175B-805C-4FD3-BEF0-3E5E6C759A60}"/>
          </ac:spMkLst>
        </pc:spChg>
        <pc:spChg chg="add">
          <ac:chgData name="hung phan" userId="dfac0ed8ba6f633c" providerId="Windows Live" clId="Web-{B7249888-A154-47C4-9338-3516FEA5545D}" dt="2019-11-09T15:19:33.622" v="145"/>
          <ac:spMkLst>
            <pc:docMk/>
            <pc:sldMk cId="430334483" sldId="305"/>
            <ac:spMk id="65" creationId="{B047A617-5789-4417-8674-6CBF89E68175}"/>
          </ac:spMkLst>
        </pc:spChg>
        <pc:spChg chg="add">
          <ac:chgData name="hung phan" userId="dfac0ed8ba6f633c" providerId="Windows Live" clId="Web-{B7249888-A154-47C4-9338-3516FEA5545D}" dt="2019-11-09T15:19:33.622" v="145"/>
          <ac:spMkLst>
            <pc:docMk/>
            <pc:sldMk cId="430334483" sldId="305"/>
            <ac:spMk id="66" creationId="{9816C556-B322-4FB2-9AD5-1D814102CF10}"/>
          </ac:spMkLst>
        </pc:spChg>
        <pc:spChg chg="add">
          <ac:chgData name="hung phan" userId="dfac0ed8ba6f633c" providerId="Windows Live" clId="Web-{B7249888-A154-47C4-9338-3516FEA5545D}" dt="2019-11-09T15:19:33.622" v="145"/>
          <ac:spMkLst>
            <pc:docMk/>
            <pc:sldMk cId="430334483" sldId="305"/>
            <ac:spMk id="67" creationId="{317217F2-734D-40A5-BF50-AB6290AEAF82}"/>
          </ac:spMkLst>
        </pc:spChg>
        <pc:spChg chg="add">
          <ac:chgData name="hung phan" userId="dfac0ed8ba6f633c" providerId="Windows Live" clId="Web-{B7249888-A154-47C4-9338-3516FEA5545D}" dt="2019-11-09T15:19:33.622" v="145"/>
          <ac:spMkLst>
            <pc:docMk/>
            <pc:sldMk cId="430334483" sldId="305"/>
            <ac:spMk id="68" creationId="{B35C83B7-7019-4B32-8EC4-87473E4FC85F}"/>
          </ac:spMkLst>
        </pc:spChg>
        <pc:spChg chg="add">
          <ac:chgData name="hung phan" userId="dfac0ed8ba6f633c" providerId="Windows Live" clId="Web-{B7249888-A154-47C4-9338-3516FEA5545D}" dt="2019-11-09T15:19:33.622" v="145"/>
          <ac:spMkLst>
            <pc:docMk/>
            <pc:sldMk cId="430334483" sldId="305"/>
            <ac:spMk id="69" creationId="{32132D02-68BE-4248-8ECE-E336C73E037E}"/>
          </ac:spMkLst>
        </pc:spChg>
        <pc:spChg chg="add">
          <ac:chgData name="hung phan" userId="dfac0ed8ba6f633c" providerId="Windows Live" clId="Web-{B7249888-A154-47C4-9338-3516FEA5545D}" dt="2019-11-09T15:19:33.622" v="145"/>
          <ac:spMkLst>
            <pc:docMk/>
            <pc:sldMk cId="430334483" sldId="305"/>
            <ac:spMk id="70" creationId="{568D241C-DCC4-442F-B203-D7475CBFBB1A}"/>
          </ac:spMkLst>
        </pc:spChg>
        <pc:spChg chg="add">
          <ac:chgData name="hung phan" userId="dfac0ed8ba6f633c" providerId="Windows Live" clId="Web-{B7249888-A154-47C4-9338-3516FEA5545D}" dt="2019-11-09T15:19:33.622" v="145"/>
          <ac:spMkLst>
            <pc:docMk/>
            <pc:sldMk cId="430334483" sldId="305"/>
            <ac:spMk id="71" creationId="{20FB43E7-25A3-44FB-96C1-58E4260080D4}"/>
          </ac:spMkLst>
        </pc:spChg>
        <pc:spChg chg="add">
          <ac:chgData name="hung phan" userId="dfac0ed8ba6f633c" providerId="Windows Live" clId="Web-{B7249888-A154-47C4-9338-3516FEA5545D}" dt="2019-11-09T15:19:33.622" v="145"/>
          <ac:spMkLst>
            <pc:docMk/>
            <pc:sldMk cId="430334483" sldId="305"/>
            <ac:spMk id="72" creationId="{CE5575D0-8676-4640-9FA0-5D6C59EF237B}"/>
          </ac:spMkLst>
        </pc:spChg>
        <pc:spChg chg="add">
          <ac:chgData name="hung phan" userId="dfac0ed8ba6f633c" providerId="Windows Live" clId="Web-{B7249888-A154-47C4-9338-3516FEA5545D}" dt="2019-11-09T15:19:33.622" v="145"/>
          <ac:spMkLst>
            <pc:docMk/>
            <pc:sldMk cId="430334483" sldId="305"/>
            <ac:spMk id="73" creationId="{192A75EF-617E-477B-B385-F19513869421}"/>
          </ac:spMkLst>
        </pc:spChg>
        <pc:spChg chg="add">
          <ac:chgData name="hung phan" userId="dfac0ed8ba6f633c" providerId="Windows Live" clId="Web-{B7249888-A154-47C4-9338-3516FEA5545D}" dt="2019-11-09T15:19:33.622" v="145"/>
          <ac:spMkLst>
            <pc:docMk/>
            <pc:sldMk cId="430334483" sldId="305"/>
            <ac:spMk id="74" creationId="{443F54C5-632F-49CC-96A3-ABF4FD8E5689}"/>
          </ac:spMkLst>
        </pc:spChg>
        <pc:spChg chg="add">
          <ac:chgData name="hung phan" userId="dfac0ed8ba6f633c" providerId="Windows Live" clId="Web-{B7249888-A154-47C4-9338-3516FEA5545D}" dt="2019-11-09T15:19:33.622" v="145"/>
          <ac:spMkLst>
            <pc:docMk/>
            <pc:sldMk cId="430334483" sldId="305"/>
            <ac:spMk id="76" creationId="{0C41A8FE-984C-4741-AF59-A7E370C3E910}"/>
          </ac:spMkLst>
        </pc:spChg>
        <pc:spChg chg="add">
          <ac:chgData name="hung phan" userId="dfac0ed8ba6f633c" providerId="Windows Live" clId="Web-{B7249888-A154-47C4-9338-3516FEA5545D}" dt="2019-11-09T15:19:33.622" v="145"/>
          <ac:spMkLst>
            <pc:docMk/>
            <pc:sldMk cId="430334483" sldId="305"/>
            <ac:spMk id="77" creationId="{35AE415D-34AE-4584-8B9A-09A087C081C8}"/>
          </ac:spMkLst>
        </pc:spChg>
        <pc:spChg chg="add">
          <ac:chgData name="hung phan" userId="dfac0ed8ba6f633c" providerId="Windows Live" clId="Web-{B7249888-A154-47C4-9338-3516FEA5545D}" dt="2019-11-09T15:19:33.622" v="145"/>
          <ac:spMkLst>
            <pc:docMk/>
            <pc:sldMk cId="430334483" sldId="305"/>
            <ac:spMk id="81" creationId="{F6C42138-0A9F-4A7A-9B8B-41C5927868A8}"/>
          </ac:spMkLst>
        </pc:spChg>
        <pc:spChg chg="add">
          <ac:chgData name="hung phan" userId="dfac0ed8ba6f633c" providerId="Windows Live" clId="Web-{B7249888-A154-47C4-9338-3516FEA5545D}" dt="2019-11-09T15:19:33.622" v="145"/>
          <ac:spMkLst>
            <pc:docMk/>
            <pc:sldMk cId="430334483" sldId="305"/>
            <ac:spMk id="82" creationId="{611971FE-2E78-4921-86C1-43C2DF78B15A}"/>
          </ac:spMkLst>
        </pc:spChg>
        <pc:spChg chg="add">
          <ac:chgData name="hung phan" userId="dfac0ed8ba6f633c" providerId="Windows Live" clId="Web-{B7249888-A154-47C4-9338-3516FEA5545D}" dt="2019-11-09T15:19:33.622" v="145"/>
          <ac:spMkLst>
            <pc:docMk/>
            <pc:sldMk cId="430334483" sldId="305"/>
            <ac:spMk id="83" creationId="{EA69B357-65DD-4F21-A720-26F4FB6DC53C}"/>
          </ac:spMkLst>
        </pc:spChg>
        <pc:spChg chg="add">
          <ac:chgData name="hung phan" userId="dfac0ed8ba6f633c" providerId="Windows Live" clId="Web-{B7249888-A154-47C4-9338-3516FEA5545D}" dt="2019-11-09T15:19:33.622" v="145"/>
          <ac:spMkLst>
            <pc:docMk/>
            <pc:sldMk cId="430334483" sldId="305"/>
            <ac:spMk id="84" creationId="{DB607084-DB46-4A3C-B1FC-2508A069E81D}"/>
          </ac:spMkLst>
        </pc:spChg>
        <pc:spChg chg="add">
          <ac:chgData name="hung phan" userId="dfac0ed8ba6f633c" providerId="Windows Live" clId="Web-{B7249888-A154-47C4-9338-3516FEA5545D}" dt="2019-11-09T15:19:33.622" v="145"/>
          <ac:spMkLst>
            <pc:docMk/>
            <pc:sldMk cId="430334483" sldId="305"/>
            <ac:spMk id="85" creationId="{1B811E80-04BC-4AB7-880B-59A6C8B1FA15}"/>
          </ac:spMkLst>
        </pc:spChg>
        <pc:spChg chg="add">
          <ac:chgData name="hung phan" userId="dfac0ed8ba6f633c" providerId="Windows Live" clId="Web-{B7249888-A154-47C4-9338-3516FEA5545D}" dt="2019-11-09T15:19:33.622" v="145"/>
          <ac:spMkLst>
            <pc:docMk/>
            <pc:sldMk cId="430334483" sldId="305"/>
            <ac:spMk id="86" creationId="{84999234-E83A-459B-BBB5-12BD4537EFE8}"/>
          </ac:spMkLst>
        </pc:spChg>
        <pc:spChg chg="add">
          <ac:chgData name="hung phan" userId="dfac0ed8ba6f633c" providerId="Windows Live" clId="Web-{B7249888-A154-47C4-9338-3516FEA5545D}" dt="2019-11-09T15:19:33.622" v="145"/>
          <ac:spMkLst>
            <pc:docMk/>
            <pc:sldMk cId="430334483" sldId="305"/>
            <ac:spMk id="87" creationId="{1E0CFE94-93EB-4427-9C72-EF283B5732D3}"/>
          </ac:spMkLst>
        </pc:spChg>
        <pc:spChg chg="add">
          <ac:chgData name="hung phan" userId="dfac0ed8ba6f633c" providerId="Windows Live" clId="Web-{B7249888-A154-47C4-9338-3516FEA5545D}" dt="2019-11-09T15:19:33.622" v="145"/>
          <ac:spMkLst>
            <pc:docMk/>
            <pc:sldMk cId="430334483" sldId="305"/>
            <ac:spMk id="88" creationId="{BDC48FC7-2CEA-41F4-8282-BF631AD80D4A}"/>
          </ac:spMkLst>
        </pc:spChg>
        <pc:spChg chg="add">
          <ac:chgData name="hung phan" userId="dfac0ed8ba6f633c" providerId="Windows Live" clId="Web-{B7249888-A154-47C4-9338-3516FEA5545D}" dt="2019-11-09T15:19:33.622" v="145"/>
          <ac:spMkLst>
            <pc:docMk/>
            <pc:sldMk cId="430334483" sldId="305"/>
            <ac:spMk id="89" creationId="{4BFB261D-AEF0-4713-97DB-539A1D0D7059}"/>
          </ac:spMkLst>
        </pc:spChg>
        <pc:spChg chg="add">
          <ac:chgData name="hung phan" userId="dfac0ed8ba6f633c" providerId="Windows Live" clId="Web-{B7249888-A154-47C4-9338-3516FEA5545D}" dt="2019-11-09T15:19:33.622" v="145"/>
          <ac:spMkLst>
            <pc:docMk/>
            <pc:sldMk cId="430334483" sldId="305"/>
            <ac:spMk id="90" creationId="{3D78EB17-CDBF-4370-A633-80A1807E1EA9}"/>
          </ac:spMkLst>
        </pc:spChg>
        <pc:spChg chg="add">
          <ac:chgData name="hung phan" userId="dfac0ed8ba6f633c" providerId="Windows Live" clId="Web-{B7249888-A154-47C4-9338-3516FEA5545D}" dt="2019-11-09T15:19:33.622" v="145"/>
          <ac:spMkLst>
            <pc:docMk/>
            <pc:sldMk cId="430334483" sldId="305"/>
            <ac:spMk id="91" creationId="{78498B7A-A56C-49F4-911B-D6BF1469020E}"/>
          </ac:spMkLst>
        </pc:spChg>
        <pc:spChg chg="add">
          <ac:chgData name="hung phan" userId="dfac0ed8ba6f633c" providerId="Windows Live" clId="Web-{B7249888-A154-47C4-9338-3516FEA5545D}" dt="2019-11-09T15:19:33.622" v="145"/>
          <ac:spMkLst>
            <pc:docMk/>
            <pc:sldMk cId="430334483" sldId="305"/>
            <ac:spMk id="92" creationId="{C783DAB5-BAB9-447B-BCD2-B2EC55F36D9D}"/>
          </ac:spMkLst>
        </pc:spChg>
        <pc:spChg chg="add">
          <ac:chgData name="hung phan" userId="dfac0ed8ba6f633c" providerId="Windows Live" clId="Web-{B7249888-A154-47C4-9338-3516FEA5545D}" dt="2019-11-09T15:19:33.622" v="145"/>
          <ac:spMkLst>
            <pc:docMk/>
            <pc:sldMk cId="430334483" sldId="305"/>
            <ac:spMk id="93" creationId="{2EA90653-EA4E-4509-8103-E963D0EB2B86}"/>
          </ac:spMkLst>
        </pc:spChg>
        <pc:spChg chg="add">
          <ac:chgData name="hung phan" userId="dfac0ed8ba6f633c" providerId="Windows Live" clId="Web-{B7249888-A154-47C4-9338-3516FEA5545D}" dt="2019-11-09T15:19:33.622" v="145"/>
          <ac:spMkLst>
            <pc:docMk/>
            <pc:sldMk cId="430334483" sldId="305"/>
            <ac:spMk id="94" creationId="{9047866F-B928-4CF8-90FA-87A0FB77EB26}"/>
          </ac:spMkLst>
        </pc:spChg>
        <pc:spChg chg="add">
          <ac:chgData name="hung phan" userId="dfac0ed8ba6f633c" providerId="Windows Live" clId="Web-{B7249888-A154-47C4-9338-3516FEA5545D}" dt="2019-11-09T15:19:33.622" v="145"/>
          <ac:spMkLst>
            <pc:docMk/>
            <pc:sldMk cId="430334483" sldId="305"/>
            <ac:spMk id="95" creationId="{AEE08796-B8C3-41F7-ADD6-81B750B8E9C8}"/>
          </ac:spMkLst>
        </pc:spChg>
        <pc:spChg chg="add">
          <ac:chgData name="hung phan" userId="dfac0ed8ba6f633c" providerId="Windows Live" clId="Web-{B7249888-A154-47C4-9338-3516FEA5545D}" dt="2019-11-09T15:19:33.622" v="145"/>
          <ac:spMkLst>
            <pc:docMk/>
            <pc:sldMk cId="430334483" sldId="305"/>
            <ac:spMk id="96" creationId="{5DD7E0DC-6657-402A-981A-7EE5DAF41242}"/>
          </ac:spMkLst>
        </pc:spChg>
        <pc:spChg chg="add">
          <ac:chgData name="hung phan" userId="dfac0ed8ba6f633c" providerId="Windows Live" clId="Web-{B7249888-A154-47C4-9338-3516FEA5545D}" dt="2019-11-09T15:19:33.622" v="145"/>
          <ac:spMkLst>
            <pc:docMk/>
            <pc:sldMk cId="430334483" sldId="305"/>
            <ac:spMk id="97" creationId="{2BDB3967-7CE7-4A6E-97BB-31548840618E}"/>
          </ac:spMkLst>
        </pc:spChg>
        <pc:spChg chg="add">
          <ac:chgData name="hung phan" userId="dfac0ed8ba6f633c" providerId="Windows Live" clId="Web-{B7249888-A154-47C4-9338-3516FEA5545D}" dt="2019-11-09T15:19:33.622" v="145"/>
          <ac:spMkLst>
            <pc:docMk/>
            <pc:sldMk cId="430334483" sldId="305"/>
            <ac:spMk id="98" creationId="{D6DC8AD9-3DE1-4F40-9648-6BCA42F151DE}"/>
          </ac:spMkLst>
        </pc:spChg>
        <pc:spChg chg="add">
          <ac:chgData name="hung phan" userId="dfac0ed8ba6f633c" providerId="Windows Live" clId="Web-{B7249888-A154-47C4-9338-3516FEA5545D}" dt="2019-11-09T15:19:33.622" v="145"/>
          <ac:spMkLst>
            <pc:docMk/>
            <pc:sldMk cId="430334483" sldId="305"/>
            <ac:spMk id="99" creationId="{ECC310F8-F65A-448F-BC24-B3ABF7FBCA15}"/>
          </ac:spMkLst>
        </pc:spChg>
        <pc:spChg chg="add">
          <ac:chgData name="hung phan" userId="dfac0ed8ba6f633c" providerId="Windows Live" clId="Web-{B7249888-A154-47C4-9338-3516FEA5545D}" dt="2019-11-09T15:19:33.622" v="145"/>
          <ac:spMkLst>
            <pc:docMk/>
            <pc:sldMk cId="430334483" sldId="305"/>
            <ac:spMk id="100" creationId="{4939C2B5-21ED-4D07-B2CC-7382D460765D}"/>
          </ac:spMkLst>
        </pc:spChg>
        <pc:spChg chg="add">
          <ac:chgData name="hung phan" userId="dfac0ed8ba6f633c" providerId="Windows Live" clId="Web-{B7249888-A154-47C4-9338-3516FEA5545D}" dt="2019-11-09T15:19:33.622" v="145"/>
          <ac:spMkLst>
            <pc:docMk/>
            <pc:sldMk cId="430334483" sldId="305"/>
            <ac:spMk id="101" creationId="{333E18EB-EA82-4622-89E0-198F5D8ED837}"/>
          </ac:spMkLst>
        </pc:spChg>
        <pc:spChg chg="add">
          <ac:chgData name="hung phan" userId="dfac0ed8ba6f633c" providerId="Windows Live" clId="Web-{B7249888-A154-47C4-9338-3516FEA5545D}" dt="2019-11-09T15:19:33.622" v="145"/>
          <ac:spMkLst>
            <pc:docMk/>
            <pc:sldMk cId="430334483" sldId="305"/>
            <ac:spMk id="102" creationId="{1EC99067-7A41-47F0-9BC4-069608FD8096}"/>
          </ac:spMkLst>
        </pc:spChg>
        <pc:spChg chg="add">
          <ac:chgData name="hung phan" userId="dfac0ed8ba6f633c" providerId="Windows Live" clId="Web-{B7249888-A154-47C4-9338-3516FEA5545D}" dt="2019-11-09T15:19:33.622" v="145"/>
          <ac:spMkLst>
            <pc:docMk/>
            <pc:sldMk cId="430334483" sldId="305"/>
            <ac:spMk id="103" creationId="{4551640D-4973-460A-B5F4-C45F8221EF3D}"/>
          </ac:spMkLst>
        </pc:spChg>
        <pc:spChg chg="add">
          <ac:chgData name="hung phan" userId="dfac0ed8ba6f633c" providerId="Windows Live" clId="Web-{B7249888-A154-47C4-9338-3516FEA5545D}" dt="2019-11-09T15:19:33.622" v="145"/>
          <ac:spMkLst>
            <pc:docMk/>
            <pc:sldMk cId="430334483" sldId="305"/>
            <ac:spMk id="104" creationId="{BDD3F3CB-E1FA-4CC5-9C67-6088FE064F99}"/>
          </ac:spMkLst>
        </pc:spChg>
        <pc:spChg chg="add">
          <ac:chgData name="hung phan" userId="dfac0ed8ba6f633c" providerId="Windows Live" clId="Web-{B7249888-A154-47C4-9338-3516FEA5545D}" dt="2019-11-09T15:19:33.622" v="145"/>
          <ac:spMkLst>
            <pc:docMk/>
            <pc:sldMk cId="430334483" sldId="305"/>
            <ac:spMk id="105" creationId="{77F53926-9F6F-492A-8D19-DE7C7CCB54D9}"/>
          </ac:spMkLst>
        </pc:spChg>
        <pc:spChg chg="add">
          <ac:chgData name="hung phan" userId="dfac0ed8ba6f633c" providerId="Windows Live" clId="Web-{B7249888-A154-47C4-9338-3516FEA5545D}" dt="2019-11-09T15:19:33.622" v="145"/>
          <ac:spMkLst>
            <pc:docMk/>
            <pc:sldMk cId="430334483" sldId="305"/>
            <ac:spMk id="106" creationId="{D5C2A49D-977E-42BE-8DEC-966BE8B600BB}"/>
          </ac:spMkLst>
        </pc:spChg>
        <pc:spChg chg="add">
          <ac:chgData name="hung phan" userId="dfac0ed8ba6f633c" providerId="Windows Live" clId="Web-{B7249888-A154-47C4-9338-3516FEA5545D}" dt="2019-11-09T15:19:42.059" v="146"/>
          <ac:spMkLst>
            <pc:docMk/>
            <pc:sldMk cId="430334483" sldId="305"/>
            <ac:spMk id="107" creationId="{A5D4CD46-4F8A-48B4-8840-FE1EFCD7DEC7}"/>
          </ac:spMkLst>
        </pc:spChg>
        <pc:spChg chg="add">
          <ac:chgData name="hung phan" userId="dfac0ed8ba6f633c" providerId="Windows Live" clId="Web-{B7249888-A154-47C4-9338-3516FEA5545D}" dt="2019-11-09T15:19:42.059" v="146"/>
          <ac:spMkLst>
            <pc:docMk/>
            <pc:sldMk cId="430334483" sldId="305"/>
            <ac:spMk id="108" creationId="{5149DEB6-4372-4F85-989D-7BF0A99281E3}"/>
          </ac:spMkLst>
        </pc:spChg>
        <pc:spChg chg="add">
          <ac:chgData name="hung phan" userId="dfac0ed8ba6f633c" providerId="Windows Live" clId="Web-{B7249888-A154-47C4-9338-3516FEA5545D}" dt="2019-11-09T15:19:42.059" v="146"/>
          <ac:spMkLst>
            <pc:docMk/>
            <pc:sldMk cId="430334483" sldId="305"/>
            <ac:spMk id="109" creationId="{AEC99620-4FAC-48A4-BB11-5254C630A31F}"/>
          </ac:spMkLst>
        </pc:spChg>
        <pc:spChg chg="add">
          <ac:chgData name="hung phan" userId="dfac0ed8ba6f633c" providerId="Windows Live" clId="Web-{B7249888-A154-47C4-9338-3516FEA5545D}" dt="2019-11-09T15:19:42.059" v="146"/>
          <ac:spMkLst>
            <pc:docMk/>
            <pc:sldMk cId="430334483" sldId="305"/>
            <ac:spMk id="110" creationId="{7F5AC40B-6177-4681-8E51-469AEF87A849}"/>
          </ac:spMkLst>
        </pc:spChg>
        <pc:spChg chg="add">
          <ac:chgData name="hung phan" userId="dfac0ed8ba6f633c" providerId="Windows Live" clId="Web-{B7249888-A154-47C4-9338-3516FEA5545D}" dt="2019-11-09T15:19:42.059" v="146"/>
          <ac:spMkLst>
            <pc:docMk/>
            <pc:sldMk cId="430334483" sldId="305"/>
            <ac:spMk id="111" creationId="{9A7CD038-925F-4079-8556-E9065FF5E2DF}"/>
          </ac:spMkLst>
        </pc:spChg>
        <pc:spChg chg="add">
          <ac:chgData name="hung phan" userId="dfac0ed8ba6f633c" providerId="Windows Live" clId="Web-{B7249888-A154-47C4-9338-3516FEA5545D}" dt="2019-11-09T15:19:42.059" v="146"/>
          <ac:spMkLst>
            <pc:docMk/>
            <pc:sldMk cId="430334483" sldId="305"/>
            <ac:spMk id="112" creationId="{3F19F584-46FC-47BB-BE59-295E0B64ECD1}"/>
          </ac:spMkLst>
        </pc:spChg>
        <pc:spChg chg="add">
          <ac:chgData name="hung phan" userId="dfac0ed8ba6f633c" providerId="Windows Live" clId="Web-{B7249888-A154-47C4-9338-3516FEA5545D}" dt="2019-11-09T15:19:42.059" v="146"/>
          <ac:spMkLst>
            <pc:docMk/>
            <pc:sldMk cId="430334483" sldId="305"/>
            <ac:spMk id="113" creationId="{16AB315B-00FC-4354-A9E4-5FB6812407CD}"/>
          </ac:spMkLst>
        </pc:spChg>
        <pc:spChg chg="add">
          <ac:chgData name="hung phan" userId="dfac0ed8ba6f633c" providerId="Windows Live" clId="Web-{B7249888-A154-47C4-9338-3516FEA5545D}" dt="2019-11-09T15:19:42.059" v="146"/>
          <ac:spMkLst>
            <pc:docMk/>
            <pc:sldMk cId="430334483" sldId="305"/>
            <ac:spMk id="114" creationId="{D9163FCA-4CB7-4230-AA34-127EE9887E84}"/>
          </ac:spMkLst>
        </pc:spChg>
        <pc:spChg chg="add">
          <ac:chgData name="hung phan" userId="dfac0ed8ba6f633c" providerId="Windows Live" clId="Web-{B7249888-A154-47C4-9338-3516FEA5545D}" dt="2019-11-09T15:19:42.059" v="146"/>
          <ac:spMkLst>
            <pc:docMk/>
            <pc:sldMk cId="430334483" sldId="305"/>
            <ac:spMk id="115" creationId="{7110EF6E-CB81-4018-8005-196677347E1F}"/>
          </ac:spMkLst>
        </pc:spChg>
        <pc:spChg chg="add">
          <ac:chgData name="hung phan" userId="dfac0ed8ba6f633c" providerId="Windows Live" clId="Web-{B7249888-A154-47C4-9338-3516FEA5545D}" dt="2019-11-09T15:19:42.059" v="146"/>
          <ac:spMkLst>
            <pc:docMk/>
            <pc:sldMk cId="430334483" sldId="305"/>
            <ac:spMk id="116" creationId="{1121D1ED-C49F-47B0-A01B-1AAB7ECB8549}"/>
          </ac:spMkLst>
        </pc:spChg>
        <pc:spChg chg="add">
          <ac:chgData name="hung phan" userId="dfac0ed8ba6f633c" providerId="Windows Live" clId="Web-{B7249888-A154-47C4-9338-3516FEA5545D}" dt="2019-11-09T15:19:42.059" v="146"/>
          <ac:spMkLst>
            <pc:docMk/>
            <pc:sldMk cId="430334483" sldId="305"/>
            <ac:spMk id="117" creationId="{671FFE88-1EE2-4548-BB6D-8A1607B9CDBE}"/>
          </ac:spMkLst>
        </pc:spChg>
        <pc:spChg chg="add">
          <ac:chgData name="hung phan" userId="dfac0ed8ba6f633c" providerId="Windows Live" clId="Web-{B7249888-A154-47C4-9338-3516FEA5545D}" dt="2019-11-09T15:19:42.059" v="146"/>
          <ac:spMkLst>
            <pc:docMk/>
            <pc:sldMk cId="430334483" sldId="305"/>
            <ac:spMk id="118" creationId="{D4D050A6-57AD-441D-9D84-B97D30A6F479}"/>
          </ac:spMkLst>
        </pc:spChg>
        <pc:spChg chg="add">
          <ac:chgData name="hung phan" userId="dfac0ed8ba6f633c" providerId="Windows Live" clId="Web-{B7249888-A154-47C4-9338-3516FEA5545D}" dt="2019-11-09T15:19:42.059" v="146"/>
          <ac:spMkLst>
            <pc:docMk/>
            <pc:sldMk cId="430334483" sldId="305"/>
            <ac:spMk id="119" creationId="{FAAB6884-25BA-4CC8-8C45-5CBBFC9BF1F5}"/>
          </ac:spMkLst>
        </pc:spChg>
        <pc:spChg chg="add">
          <ac:chgData name="hung phan" userId="dfac0ed8ba6f633c" providerId="Windows Live" clId="Web-{B7249888-A154-47C4-9338-3516FEA5545D}" dt="2019-11-09T15:19:42.059" v="146"/>
          <ac:spMkLst>
            <pc:docMk/>
            <pc:sldMk cId="430334483" sldId="305"/>
            <ac:spMk id="120" creationId="{E4A657CA-B73F-4CAA-83C4-55F5007974D6}"/>
          </ac:spMkLst>
        </pc:spChg>
        <pc:spChg chg="add">
          <ac:chgData name="hung phan" userId="dfac0ed8ba6f633c" providerId="Windows Live" clId="Web-{B7249888-A154-47C4-9338-3516FEA5545D}" dt="2019-11-09T15:19:42.059" v="146"/>
          <ac:spMkLst>
            <pc:docMk/>
            <pc:sldMk cId="430334483" sldId="305"/>
            <ac:spMk id="121" creationId="{CD484C84-D1D9-4ED5-8E38-09E607039DA3}"/>
          </ac:spMkLst>
        </pc:spChg>
        <pc:spChg chg="add">
          <ac:chgData name="hung phan" userId="dfac0ed8ba6f633c" providerId="Windows Live" clId="Web-{B7249888-A154-47C4-9338-3516FEA5545D}" dt="2019-11-09T15:19:42.059" v="146"/>
          <ac:spMkLst>
            <pc:docMk/>
            <pc:sldMk cId="430334483" sldId="305"/>
            <ac:spMk id="124" creationId="{D0AF3F75-2CE1-4806-B554-48C814FFAA06}"/>
          </ac:spMkLst>
        </pc:spChg>
        <pc:spChg chg="add">
          <ac:chgData name="hung phan" userId="dfac0ed8ba6f633c" providerId="Windows Live" clId="Web-{B7249888-A154-47C4-9338-3516FEA5545D}" dt="2019-11-09T15:19:42.059" v="146"/>
          <ac:spMkLst>
            <pc:docMk/>
            <pc:sldMk cId="430334483" sldId="305"/>
            <ac:spMk id="125" creationId="{FB98A745-B2DB-4A06-B3D2-3935E8CD23BA}"/>
          </ac:spMkLst>
        </pc:spChg>
        <pc:spChg chg="add">
          <ac:chgData name="hung phan" userId="dfac0ed8ba6f633c" providerId="Windows Live" clId="Web-{B7249888-A154-47C4-9338-3516FEA5545D}" dt="2019-11-09T15:19:42.059" v="146"/>
          <ac:spMkLst>
            <pc:docMk/>
            <pc:sldMk cId="430334483" sldId="305"/>
            <ac:spMk id="126" creationId="{F88B0D2F-8563-40C6-BD6C-48D32DAC893E}"/>
          </ac:spMkLst>
        </pc:spChg>
        <pc:spChg chg="add">
          <ac:chgData name="hung phan" userId="dfac0ed8ba6f633c" providerId="Windows Live" clId="Web-{B7249888-A154-47C4-9338-3516FEA5545D}" dt="2019-11-09T15:19:42.059" v="146"/>
          <ac:spMkLst>
            <pc:docMk/>
            <pc:sldMk cId="430334483" sldId="305"/>
            <ac:spMk id="127" creationId="{06ED2C24-27B8-407D-98F4-AD700A803BA1}"/>
          </ac:spMkLst>
        </pc:spChg>
        <pc:spChg chg="add">
          <ac:chgData name="hung phan" userId="dfac0ed8ba6f633c" providerId="Windows Live" clId="Web-{B7249888-A154-47C4-9338-3516FEA5545D}" dt="2019-11-09T15:19:42.059" v="146"/>
          <ac:spMkLst>
            <pc:docMk/>
            <pc:sldMk cId="430334483" sldId="305"/>
            <ac:spMk id="128" creationId="{9F0DB7B8-5C31-404F-B98C-87D5716FE679}"/>
          </ac:spMkLst>
        </pc:spChg>
        <pc:spChg chg="add">
          <ac:chgData name="hung phan" userId="dfac0ed8ba6f633c" providerId="Windows Live" clId="Web-{B7249888-A154-47C4-9338-3516FEA5545D}" dt="2019-11-09T15:19:42.059" v="146"/>
          <ac:spMkLst>
            <pc:docMk/>
            <pc:sldMk cId="430334483" sldId="305"/>
            <ac:spMk id="129" creationId="{284750D1-DA12-46AA-89A0-CDF159332985}"/>
          </ac:spMkLst>
        </pc:spChg>
        <pc:spChg chg="add">
          <ac:chgData name="hung phan" userId="dfac0ed8ba6f633c" providerId="Windows Live" clId="Web-{B7249888-A154-47C4-9338-3516FEA5545D}" dt="2019-11-09T15:19:42.059" v="146"/>
          <ac:spMkLst>
            <pc:docMk/>
            <pc:sldMk cId="430334483" sldId="305"/>
            <ac:spMk id="131" creationId="{5AD5AE95-D709-4E57-A069-E00F74BD51BD}"/>
          </ac:spMkLst>
        </pc:spChg>
        <pc:spChg chg="add">
          <ac:chgData name="hung phan" userId="dfac0ed8ba6f633c" providerId="Windows Live" clId="Web-{B7249888-A154-47C4-9338-3516FEA5545D}" dt="2019-11-09T15:19:42.059" v="146"/>
          <ac:spMkLst>
            <pc:docMk/>
            <pc:sldMk cId="430334483" sldId="305"/>
            <ac:spMk id="132" creationId="{11D0233D-7756-4AD0-8A67-556CBC1AF960}"/>
          </ac:spMkLst>
        </pc:spChg>
        <pc:spChg chg="add">
          <ac:chgData name="hung phan" userId="dfac0ed8ba6f633c" providerId="Windows Live" clId="Web-{B7249888-A154-47C4-9338-3516FEA5545D}" dt="2019-11-09T15:19:42.059" v="146"/>
          <ac:spMkLst>
            <pc:docMk/>
            <pc:sldMk cId="430334483" sldId="305"/>
            <ac:spMk id="133" creationId="{1ED805B6-FBB9-46B0-86ED-ADB675059C5E}"/>
          </ac:spMkLst>
        </pc:spChg>
        <pc:spChg chg="add">
          <ac:chgData name="hung phan" userId="dfac0ed8ba6f633c" providerId="Windows Live" clId="Web-{B7249888-A154-47C4-9338-3516FEA5545D}" dt="2019-11-09T15:19:42.059" v="146"/>
          <ac:spMkLst>
            <pc:docMk/>
            <pc:sldMk cId="430334483" sldId="305"/>
            <ac:spMk id="134" creationId="{EE725D83-EF78-451D-8EF1-5456BC71E75F}"/>
          </ac:spMkLst>
        </pc:spChg>
        <pc:spChg chg="add">
          <ac:chgData name="hung phan" userId="dfac0ed8ba6f633c" providerId="Windows Live" clId="Web-{B7249888-A154-47C4-9338-3516FEA5545D}" dt="2019-11-09T15:19:42.059" v="146"/>
          <ac:spMkLst>
            <pc:docMk/>
            <pc:sldMk cId="430334483" sldId="305"/>
            <ac:spMk id="135" creationId="{B83BEE93-7928-4E54-8502-58DFC8729539}"/>
          </ac:spMkLst>
        </pc:spChg>
        <pc:spChg chg="add">
          <ac:chgData name="hung phan" userId="dfac0ed8ba6f633c" providerId="Windows Live" clId="Web-{B7249888-A154-47C4-9338-3516FEA5545D}" dt="2019-11-09T15:19:42.059" v="146"/>
          <ac:spMkLst>
            <pc:docMk/>
            <pc:sldMk cId="430334483" sldId="305"/>
            <ac:spMk id="136" creationId="{1D293807-4D74-473C-A1A2-72215CD8DC05}"/>
          </ac:spMkLst>
        </pc:spChg>
        <pc:spChg chg="add">
          <ac:chgData name="hung phan" userId="dfac0ed8ba6f633c" providerId="Windows Live" clId="Web-{B7249888-A154-47C4-9338-3516FEA5545D}" dt="2019-11-09T15:19:42.059" v="146"/>
          <ac:spMkLst>
            <pc:docMk/>
            <pc:sldMk cId="430334483" sldId="305"/>
            <ac:spMk id="137" creationId="{880B7D58-161A-43BA-AECC-3C37D96876B6}"/>
          </ac:spMkLst>
        </pc:spChg>
        <pc:spChg chg="add">
          <ac:chgData name="hung phan" userId="dfac0ed8ba6f633c" providerId="Windows Live" clId="Web-{B7249888-A154-47C4-9338-3516FEA5545D}" dt="2019-11-09T15:19:42.059" v="146"/>
          <ac:spMkLst>
            <pc:docMk/>
            <pc:sldMk cId="430334483" sldId="305"/>
            <ac:spMk id="138" creationId="{EA3318FF-5A60-4D1C-AE12-98FC96CFD662}"/>
          </ac:spMkLst>
        </pc:spChg>
        <pc:spChg chg="add">
          <ac:chgData name="hung phan" userId="dfac0ed8ba6f633c" providerId="Windows Live" clId="Web-{B7249888-A154-47C4-9338-3516FEA5545D}" dt="2019-11-09T15:19:42.059" v="146"/>
          <ac:spMkLst>
            <pc:docMk/>
            <pc:sldMk cId="430334483" sldId="305"/>
            <ac:spMk id="139" creationId="{07C07D9F-15FA-4A56-8CC9-8165C068C5C8}"/>
          </ac:spMkLst>
        </pc:spChg>
        <pc:spChg chg="add">
          <ac:chgData name="hung phan" userId="dfac0ed8ba6f633c" providerId="Windows Live" clId="Web-{B7249888-A154-47C4-9338-3516FEA5545D}" dt="2019-11-09T15:19:42.059" v="146"/>
          <ac:spMkLst>
            <pc:docMk/>
            <pc:sldMk cId="430334483" sldId="305"/>
            <ac:spMk id="140" creationId="{C81B41A9-1213-4F5F-9B4C-8817B0D75226}"/>
          </ac:spMkLst>
        </pc:spChg>
        <pc:spChg chg="add">
          <ac:chgData name="hung phan" userId="dfac0ed8ba6f633c" providerId="Windows Live" clId="Web-{B7249888-A154-47C4-9338-3516FEA5545D}" dt="2019-11-09T15:19:42.059" v="146"/>
          <ac:spMkLst>
            <pc:docMk/>
            <pc:sldMk cId="430334483" sldId="305"/>
            <ac:spMk id="141" creationId="{3590BFE2-00C7-484C-82B6-DED09AC13007}"/>
          </ac:spMkLst>
        </pc:spChg>
        <pc:spChg chg="add">
          <ac:chgData name="hung phan" userId="dfac0ed8ba6f633c" providerId="Windows Live" clId="Web-{B7249888-A154-47C4-9338-3516FEA5545D}" dt="2019-11-09T15:19:42.059" v="146"/>
          <ac:spMkLst>
            <pc:docMk/>
            <pc:sldMk cId="430334483" sldId="305"/>
            <ac:spMk id="142" creationId="{6BCFD7CF-48C2-4664-84BE-6532E55BF9E6}"/>
          </ac:spMkLst>
        </pc:spChg>
        <pc:spChg chg="add">
          <ac:chgData name="hung phan" userId="dfac0ed8ba6f633c" providerId="Windows Live" clId="Web-{B7249888-A154-47C4-9338-3516FEA5545D}" dt="2019-11-09T15:19:42.059" v="146"/>
          <ac:spMkLst>
            <pc:docMk/>
            <pc:sldMk cId="430334483" sldId="305"/>
            <ac:spMk id="143" creationId="{D84751F3-C6C3-45C7-9B82-D8A734B00F4F}"/>
          </ac:spMkLst>
        </pc:spChg>
        <pc:spChg chg="add">
          <ac:chgData name="hung phan" userId="dfac0ed8ba6f633c" providerId="Windows Live" clId="Web-{B7249888-A154-47C4-9338-3516FEA5545D}" dt="2019-11-09T15:19:42.059" v="146"/>
          <ac:spMkLst>
            <pc:docMk/>
            <pc:sldMk cId="430334483" sldId="305"/>
            <ac:spMk id="144" creationId="{4398D647-03F1-4696-B6A6-25CB841E99E7}"/>
          </ac:spMkLst>
        </pc:spChg>
        <pc:spChg chg="add">
          <ac:chgData name="hung phan" userId="dfac0ed8ba6f633c" providerId="Windows Live" clId="Web-{B7249888-A154-47C4-9338-3516FEA5545D}" dt="2019-11-09T15:19:42.059" v="146"/>
          <ac:spMkLst>
            <pc:docMk/>
            <pc:sldMk cId="430334483" sldId="305"/>
            <ac:spMk id="145" creationId="{04EC1EF5-5EC0-4368-B34B-3D1A16F349C7}"/>
          </ac:spMkLst>
        </pc:spChg>
        <pc:spChg chg="add">
          <ac:chgData name="hung phan" userId="dfac0ed8ba6f633c" providerId="Windows Live" clId="Web-{B7249888-A154-47C4-9338-3516FEA5545D}" dt="2019-11-09T15:19:42.059" v="146"/>
          <ac:spMkLst>
            <pc:docMk/>
            <pc:sldMk cId="430334483" sldId="305"/>
            <ac:spMk id="146" creationId="{1316F9D8-4D5F-4424-9649-C0554ED31A0F}"/>
          </ac:spMkLst>
        </pc:spChg>
        <pc:spChg chg="add">
          <ac:chgData name="hung phan" userId="dfac0ed8ba6f633c" providerId="Windows Live" clId="Web-{B7249888-A154-47C4-9338-3516FEA5545D}" dt="2019-11-09T15:19:42.059" v="146"/>
          <ac:spMkLst>
            <pc:docMk/>
            <pc:sldMk cId="430334483" sldId="305"/>
            <ac:spMk id="147" creationId="{6C53B289-BF09-47DB-9BC1-0FA6AC37B453}"/>
          </ac:spMkLst>
        </pc:spChg>
        <pc:spChg chg="add">
          <ac:chgData name="hung phan" userId="dfac0ed8ba6f633c" providerId="Windows Live" clId="Web-{B7249888-A154-47C4-9338-3516FEA5545D}" dt="2019-11-09T15:19:42.059" v="146"/>
          <ac:spMkLst>
            <pc:docMk/>
            <pc:sldMk cId="430334483" sldId="305"/>
            <ac:spMk id="148" creationId="{E5DC6740-A9B0-426E-A2CB-83F926E46E10}"/>
          </ac:spMkLst>
        </pc:spChg>
        <pc:spChg chg="add">
          <ac:chgData name="hung phan" userId="dfac0ed8ba6f633c" providerId="Windows Live" clId="Web-{B7249888-A154-47C4-9338-3516FEA5545D}" dt="2019-11-09T15:19:42.059" v="146"/>
          <ac:spMkLst>
            <pc:docMk/>
            <pc:sldMk cId="430334483" sldId="305"/>
            <ac:spMk id="149" creationId="{A7143582-5F90-41FC-BD3F-433FE3C658B9}"/>
          </ac:spMkLst>
        </pc:spChg>
        <pc:spChg chg="add">
          <ac:chgData name="hung phan" userId="dfac0ed8ba6f633c" providerId="Windows Live" clId="Web-{B7249888-A154-47C4-9338-3516FEA5545D}" dt="2019-11-09T15:19:42.059" v="146"/>
          <ac:spMkLst>
            <pc:docMk/>
            <pc:sldMk cId="430334483" sldId="305"/>
            <ac:spMk id="150" creationId="{E198502B-F553-483A-828E-1E4506B943D3}"/>
          </ac:spMkLst>
        </pc:spChg>
        <pc:spChg chg="add">
          <ac:chgData name="hung phan" userId="dfac0ed8ba6f633c" providerId="Windows Live" clId="Web-{B7249888-A154-47C4-9338-3516FEA5545D}" dt="2019-11-09T15:19:42.059" v="146"/>
          <ac:spMkLst>
            <pc:docMk/>
            <pc:sldMk cId="430334483" sldId="305"/>
            <ac:spMk id="151" creationId="{E940FC32-340D-496A-8E1C-96161A896510}"/>
          </ac:spMkLst>
        </pc:spChg>
        <pc:spChg chg="add">
          <ac:chgData name="hung phan" userId="dfac0ed8ba6f633c" providerId="Windows Live" clId="Web-{B7249888-A154-47C4-9338-3516FEA5545D}" dt="2019-11-09T15:19:42.059" v="146"/>
          <ac:spMkLst>
            <pc:docMk/>
            <pc:sldMk cId="430334483" sldId="305"/>
            <ac:spMk id="152" creationId="{EE89BA3C-8E1A-4031-8BF2-7EBAEBBF4D03}"/>
          </ac:spMkLst>
        </pc:spChg>
        <pc:spChg chg="add">
          <ac:chgData name="hung phan" userId="dfac0ed8ba6f633c" providerId="Windows Live" clId="Web-{B7249888-A154-47C4-9338-3516FEA5545D}" dt="2019-11-09T15:19:42.059" v="146"/>
          <ac:spMkLst>
            <pc:docMk/>
            <pc:sldMk cId="430334483" sldId="305"/>
            <ac:spMk id="153" creationId="{6B3BF5F0-4BB1-47C8-A415-42EE669AB6CF}"/>
          </ac:spMkLst>
        </pc:spChg>
        <pc:spChg chg="add">
          <ac:chgData name="hung phan" userId="dfac0ed8ba6f633c" providerId="Windows Live" clId="Web-{B7249888-A154-47C4-9338-3516FEA5545D}" dt="2019-11-09T15:19:42.059" v="146"/>
          <ac:spMkLst>
            <pc:docMk/>
            <pc:sldMk cId="430334483" sldId="305"/>
            <ac:spMk id="154" creationId="{8A91E7AA-5C91-4E41-8730-D7FF226644B8}"/>
          </ac:spMkLst>
        </pc:spChg>
        <pc:spChg chg="add">
          <ac:chgData name="hung phan" userId="dfac0ed8ba6f633c" providerId="Windows Live" clId="Web-{B7249888-A154-47C4-9338-3516FEA5545D}" dt="2019-11-09T15:19:42.059" v="146"/>
          <ac:spMkLst>
            <pc:docMk/>
            <pc:sldMk cId="430334483" sldId="305"/>
            <ac:spMk id="155" creationId="{0A07BBF1-7EC8-49EB-A96D-629E4807AA14}"/>
          </ac:spMkLst>
        </pc:spChg>
        <pc:spChg chg="add">
          <ac:chgData name="hung phan" userId="dfac0ed8ba6f633c" providerId="Windows Live" clId="Web-{B7249888-A154-47C4-9338-3516FEA5545D}" dt="2019-11-09T15:19:42.059" v="146"/>
          <ac:spMkLst>
            <pc:docMk/>
            <pc:sldMk cId="430334483" sldId="305"/>
            <ac:spMk id="156" creationId="{650D62AD-213E-4D4B-9B5B-C153056B0ACF}"/>
          </ac:spMkLst>
        </pc:spChg>
        <pc:spChg chg="add">
          <ac:chgData name="hung phan" userId="dfac0ed8ba6f633c" providerId="Windows Live" clId="Web-{B7249888-A154-47C4-9338-3516FEA5545D}" dt="2019-11-09T15:19:42.059" v="146"/>
          <ac:spMkLst>
            <pc:docMk/>
            <pc:sldMk cId="430334483" sldId="305"/>
            <ac:spMk id="157" creationId="{EB2D2EF5-F017-4E2C-95BF-829AF0BD36F0}"/>
          </ac:spMkLst>
        </pc:spChg>
        <pc:spChg chg="add">
          <ac:chgData name="hung phan" userId="dfac0ed8ba6f633c" providerId="Windows Live" clId="Web-{B7249888-A154-47C4-9338-3516FEA5545D}" dt="2019-11-09T15:19:42.059" v="146"/>
          <ac:spMkLst>
            <pc:docMk/>
            <pc:sldMk cId="430334483" sldId="305"/>
            <ac:spMk id="158" creationId="{5F3682EC-1279-4D18-BB31-B7277D958F98}"/>
          </ac:spMkLst>
        </pc:spChg>
        <pc:spChg chg="add">
          <ac:chgData name="hung phan" userId="dfac0ed8ba6f633c" providerId="Windows Live" clId="Web-{B7249888-A154-47C4-9338-3516FEA5545D}" dt="2019-11-09T15:19:42.059" v="146"/>
          <ac:spMkLst>
            <pc:docMk/>
            <pc:sldMk cId="430334483" sldId="305"/>
            <ac:spMk id="159" creationId="{154E41B1-E20F-483D-8BF8-DDEB59DC17C6}"/>
          </ac:spMkLst>
        </pc:spChg>
        <pc:spChg chg="add">
          <ac:chgData name="hung phan" userId="dfac0ed8ba6f633c" providerId="Windows Live" clId="Web-{B7249888-A154-47C4-9338-3516FEA5545D}" dt="2019-11-09T15:19:42.059" v="146"/>
          <ac:spMkLst>
            <pc:docMk/>
            <pc:sldMk cId="430334483" sldId="305"/>
            <ac:spMk id="160" creationId="{66D5F347-795C-4C01-9CE9-D9EC456734B5}"/>
          </ac:spMkLst>
        </pc:spChg>
        <pc:spChg chg="add">
          <ac:chgData name="hung phan" userId="dfac0ed8ba6f633c" providerId="Windows Live" clId="Web-{B7249888-A154-47C4-9338-3516FEA5545D}" dt="2019-11-09T15:19:42.059" v="146"/>
          <ac:spMkLst>
            <pc:docMk/>
            <pc:sldMk cId="430334483" sldId="305"/>
            <ac:spMk id="161" creationId="{91F59C55-51CA-445D-BD61-27A619D4BBE7}"/>
          </ac:spMkLst>
        </pc:spChg>
        <pc:spChg chg="add">
          <ac:chgData name="hung phan" userId="dfac0ed8ba6f633c" providerId="Windows Live" clId="Web-{B7249888-A154-47C4-9338-3516FEA5545D}" dt="2019-11-09T15:19:42.059" v="146"/>
          <ac:spMkLst>
            <pc:docMk/>
            <pc:sldMk cId="430334483" sldId="305"/>
            <ac:spMk id="162" creationId="{D5AA35EE-F1BE-404C-83EB-5A0264F1C429}"/>
          </ac:spMkLst>
        </pc:spChg>
        <pc:spChg chg="add">
          <ac:chgData name="hung phan" userId="dfac0ed8ba6f633c" providerId="Windows Live" clId="Web-{B7249888-A154-47C4-9338-3516FEA5545D}" dt="2019-11-09T15:19:42.059" v="146"/>
          <ac:spMkLst>
            <pc:docMk/>
            <pc:sldMk cId="430334483" sldId="305"/>
            <ac:spMk id="163" creationId="{E8AB49D5-1125-4D9C-B55C-A41BBC7317F0}"/>
          </ac:spMkLst>
        </pc:spChg>
        <pc:spChg chg="add">
          <ac:chgData name="hung phan" userId="dfac0ed8ba6f633c" providerId="Windows Live" clId="Web-{B7249888-A154-47C4-9338-3516FEA5545D}" dt="2019-11-09T15:19:42.059" v="146"/>
          <ac:spMkLst>
            <pc:docMk/>
            <pc:sldMk cId="430334483" sldId="305"/>
            <ac:spMk id="164" creationId="{4A1E175B-805C-4FD3-BEF0-3E5E6C759A60}"/>
          </ac:spMkLst>
        </pc:spChg>
        <pc:spChg chg="add">
          <ac:chgData name="hung phan" userId="dfac0ed8ba6f633c" providerId="Windows Live" clId="Web-{B7249888-A154-47C4-9338-3516FEA5545D}" dt="2019-11-09T15:19:42.059" v="146"/>
          <ac:spMkLst>
            <pc:docMk/>
            <pc:sldMk cId="430334483" sldId="305"/>
            <ac:spMk id="165" creationId="{B047A617-5789-4417-8674-6CBF89E68175}"/>
          </ac:spMkLst>
        </pc:spChg>
        <pc:spChg chg="add">
          <ac:chgData name="hung phan" userId="dfac0ed8ba6f633c" providerId="Windows Live" clId="Web-{B7249888-A154-47C4-9338-3516FEA5545D}" dt="2019-11-09T15:19:42.059" v="146"/>
          <ac:spMkLst>
            <pc:docMk/>
            <pc:sldMk cId="430334483" sldId="305"/>
            <ac:spMk id="166" creationId="{9816C556-B322-4FB2-9AD5-1D814102CF10}"/>
          </ac:spMkLst>
        </pc:spChg>
        <pc:spChg chg="add">
          <ac:chgData name="hung phan" userId="dfac0ed8ba6f633c" providerId="Windows Live" clId="Web-{B7249888-A154-47C4-9338-3516FEA5545D}" dt="2019-11-09T15:19:42.059" v="146"/>
          <ac:spMkLst>
            <pc:docMk/>
            <pc:sldMk cId="430334483" sldId="305"/>
            <ac:spMk id="167" creationId="{317217F2-734D-40A5-BF50-AB6290AEAF82}"/>
          </ac:spMkLst>
        </pc:spChg>
        <pc:spChg chg="add">
          <ac:chgData name="hung phan" userId="dfac0ed8ba6f633c" providerId="Windows Live" clId="Web-{B7249888-A154-47C4-9338-3516FEA5545D}" dt="2019-11-09T15:19:42.059" v="146"/>
          <ac:spMkLst>
            <pc:docMk/>
            <pc:sldMk cId="430334483" sldId="305"/>
            <ac:spMk id="168" creationId="{B35C83B7-7019-4B32-8EC4-87473E4FC85F}"/>
          </ac:spMkLst>
        </pc:spChg>
        <pc:spChg chg="add">
          <ac:chgData name="hung phan" userId="dfac0ed8ba6f633c" providerId="Windows Live" clId="Web-{B7249888-A154-47C4-9338-3516FEA5545D}" dt="2019-11-09T15:19:42.059" v="146"/>
          <ac:spMkLst>
            <pc:docMk/>
            <pc:sldMk cId="430334483" sldId="305"/>
            <ac:spMk id="169" creationId="{32132D02-68BE-4248-8ECE-E336C73E037E}"/>
          </ac:spMkLst>
        </pc:spChg>
        <pc:spChg chg="add">
          <ac:chgData name="hung phan" userId="dfac0ed8ba6f633c" providerId="Windows Live" clId="Web-{B7249888-A154-47C4-9338-3516FEA5545D}" dt="2019-11-09T15:19:42.059" v="146"/>
          <ac:spMkLst>
            <pc:docMk/>
            <pc:sldMk cId="430334483" sldId="305"/>
            <ac:spMk id="170" creationId="{568D241C-DCC4-442F-B203-D7475CBFBB1A}"/>
          </ac:spMkLst>
        </pc:spChg>
        <pc:spChg chg="add">
          <ac:chgData name="hung phan" userId="dfac0ed8ba6f633c" providerId="Windows Live" clId="Web-{B7249888-A154-47C4-9338-3516FEA5545D}" dt="2019-11-09T15:19:42.059" v="146"/>
          <ac:spMkLst>
            <pc:docMk/>
            <pc:sldMk cId="430334483" sldId="305"/>
            <ac:spMk id="171" creationId="{20FB43E7-25A3-44FB-96C1-58E4260080D4}"/>
          </ac:spMkLst>
        </pc:spChg>
        <pc:spChg chg="add">
          <ac:chgData name="hung phan" userId="dfac0ed8ba6f633c" providerId="Windows Live" clId="Web-{B7249888-A154-47C4-9338-3516FEA5545D}" dt="2019-11-09T15:19:42.059" v="146"/>
          <ac:spMkLst>
            <pc:docMk/>
            <pc:sldMk cId="430334483" sldId="305"/>
            <ac:spMk id="172" creationId="{CE5575D0-8676-4640-9FA0-5D6C59EF237B}"/>
          </ac:spMkLst>
        </pc:spChg>
        <pc:spChg chg="add">
          <ac:chgData name="hung phan" userId="dfac0ed8ba6f633c" providerId="Windows Live" clId="Web-{B7249888-A154-47C4-9338-3516FEA5545D}" dt="2019-11-09T15:19:42.059" v="146"/>
          <ac:spMkLst>
            <pc:docMk/>
            <pc:sldMk cId="430334483" sldId="305"/>
            <ac:spMk id="173" creationId="{192A75EF-617E-477B-B385-F19513869421}"/>
          </ac:spMkLst>
        </pc:spChg>
        <pc:spChg chg="add">
          <ac:chgData name="hung phan" userId="dfac0ed8ba6f633c" providerId="Windows Live" clId="Web-{B7249888-A154-47C4-9338-3516FEA5545D}" dt="2019-11-09T15:19:42.059" v="146"/>
          <ac:spMkLst>
            <pc:docMk/>
            <pc:sldMk cId="430334483" sldId="305"/>
            <ac:spMk id="174" creationId="{443F54C5-632F-49CC-96A3-ABF4FD8E5689}"/>
          </ac:spMkLst>
        </pc:spChg>
        <pc:spChg chg="add">
          <ac:chgData name="hung phan" userId="dfac0ed8ba6f633c" providerId="Windows Live" clId="Web-{B7249888-A154-47C4-9338-3516FEA5545D}" dt="2019-11-09T15:19:42.059" v="146"/>
          <ac:spMkLst>
            <pc:docMk/>
            <pc:sldMk cId="430334483" sldId="305"/>
            <ac:spMk id="176" creationId="{0C41A8FE-984C-4741-AF59-A7E370C3E910}"/>
          </ac:spMkLst>
        </pc:spChg>
        <pc:spChg chg="add">
          <ac:chgData name="hung phan" userId="dfac0ed8ba6f633c" providerId="Windows Live" clId="Web-{B7249888-A154-47C4-9338-3516FEA5545D}" dt="2019-11-09T15:19:42.059" v="146"/>
          <ac:spMkLst>
            <pc:docMk/>
            <pc:sldMk cId="430334483" sldId="305"/>
            <ac:spMk id="177" creationId="{35AE415D-34AE-4584-8B9A-09A087C081C8}"/>
          </ac:spMkLst>
        </pc:spChg>
        <pc:spChg chg="add">
          <ac:chgData name="hung phan" userId="dfac0ed8ba6f633c" providerId="Windows Live" clId="Web-{B7249888-A154-47C4-9338-3516FEA5545D}" dt="2019-11-09T15:19:42.059" v="146"/>
          <ac:spMkLst>
            <pc:docMk/>
            <pc:sldMk cId="430334483" sldId="305"/>
            <ac:spMk id="181" creationId="{F6C42138-0A9F-4A7A-9B8B-41C5927868A8}"/>
          </ac:spMkLst>
        </pc:spChg>
        <pc:spChg chg="add">
          <ac:chgData name="hung phan" userId="dfac0ed8ba6f633c" providerId="Windows Live" clId="Web-{B7249888-A154-47C4-9338-3516FEA5545D}" dt="2019-11-09T15:19:42.059" v="146"/>
          <ac:spMkLst>
            <pc:docMk/>
            <pc:sldMk cId="430334483" sldId="305"/>
            <ac:spMk id="182" creationId="{611971FE-2E78-4921-86C1-43C2DF78B15A}"/>
          </ac:spMkLst>
        </pc:spChg>
        <pc:spChg chg="add">
          <ac:chgData name="hung phan" userId="dfac0ed8ba6f633c" providerId="Windows Live" clId="Web-{B7249888-A154-47C4-9338-3516FEA5545D}" dt="2019-11-09T15:19:42.059" v="146"/>
          <ac:spMkLst>
            <pc:docMk/>
            <pc:sldMk cId="430334483" sldId="305"/>
            <ac:spMk id="183" creationId="{EA69B357-65DD-4F21-A720-26F4FB6DC53C}"/>
          </ac:spMkLst>
        </pc:spChg>
        <pc:spChg chg="add">
          <ac:chgData name="hung phan" userId="dfac0ed8ba6f633c" providerId="Windows Live" clId="Web-{B7249888-A154-47C4-9338-3516FEA5545D}" dt="2019-11-09T15:19:42.059" v="146"/>
          <ac:spMkLst>
            <pc:docMk/>
            <pc:sldMk cId="430334483" sldId="305"/>
            <ac:spMk id="184" creationId="{DB607084-DB46-4A3C-B1FC-2508A069E81D}"/>
          </ac:spMkLst>
        </pc:spChg>
        <pc:spChg chg="add">
          <ac:chgData name="hung phan" userId="dfac0ed8ba6f633c" providerId="Windows Live" clId="Web-{B7249888-A154-47C4-9338-3516FEA5545D}" dt="2019-11-09T15:19:42.059" v="146"/>
          <ac:spMkLst>
            <pc:docMk/>
            <pc:sldMk cId="430334483" sldId="305"/>
            <ac:spMk id="185" creationId="{1B811E80-04BC-4AB7-880B-59A6C8B1FA15}"/>
          </ac:spMkLst>
        </pc:spChg>
        <pc:spChg chg="add">
          <ac:chgData name="hung phan" userId="dfac0ed8ba6f633c" providerId="Windows Live" clId="Web-{B7249888-A154-47C4-9338-3516FEA5545D}" dt="2019-11-09T15:19:42.059" v="146"/>
          <ac:spMkLst>
            <pc:docMk/>
            <pc:sldMk cId="430334483" sldId="305"/>
            <ac:spMk id="186" creationId="{84999234-E83A-459B-BBB5-12BD4537EFE8}"/>
          </ac:spMkLst>
        </pc:spChg>
        <pc:spChg chg="add">
          <ac:chgData name="hung phan" userId="dfac0ed8ba6f633c" providerId="Windows Live" clId="Web-{B7249888-A154-47C4-9338-3516FEA5545D}" dt="2019-11-09T15:19:42.059" v="146"/>
          <ac:spMkLst>
            <pc:docMk/>
            <pc:sldMk cId="430334483" sldId="305"/>
            <ac:spMk id="187" creationId="{1E0CFE94-93EB-4427-9C72-EF283B5732D3}"/>
          </ac:spMkLst>
        </pc:spChg>
        <pc:spChg chg="add">
          <ac:chgData name="hung phan" userId="dfac0ed8ba6f633c" providerId="Windows Live" clId="Web-{B7249888-A154-47C4-9338-3516FEA5545D}" dt="2019-11-09T15:19:42.059" v="146"/>
          <ac:spMkLst>
            <pc:docMk/>
            <pc:sldMk cId="430334483" sldId="305"/>
            <ac:spMk id="188" creationId="{BDC48FC7-2CEA-41F4-8282-BF631AD80D4A}"/>
          </ac:spMkLst>
        </pc:spChg>
        <pc:spChg chg="add">
          <ac:chgData name="hung phan" userId="dfac0ed8ba6f633c" providerId="Windows Live" clId="Web-{B7249888-A154-47C4-9338-3516FEA5545D}" dt="2019-11-09T15:19:42.059" v="146"/>
          <ac:spMkLst>
            <pc:docMk/>
            <pc:sldMk cId="430334483" sldId="305"/>
            <ac:spMk id="189" creationId="{4BFB261D-AEF0-4713-97DB-539A1D0D7059}"/>
          </ac:spMkLst>
        </pc:spChg>
        <pc:spChg chg="add">
          <ac:chgData name="hung phan" userId="dfac0ed8ba6f633c" providerId="Windows Live" clId="Web-{B7249888-A154-47C4-9338-3516FEA5545D}" dt="2019-11-09T15:19:42.059" v="146"/>
          <ac:spMkLst>
            <pc:docMk/>
            <pc:sldMk cId="430334483" sldId="305"/>
            <ac:spMk id="190" creationId="{3D78EB17-CDBF-4370-A633-80A1807E1EA9}"/>
          </ac:spMkLst>
        </pc:spChg>
        <pc:spChg chg="add">
          <ac:chgData name="hung phan" userId="dfac0ed8ba6f633c" providerId="Windows Live" clId="Web-{B7249888-A154-47C4-9338-3516FEA5545D}" dt="2019-11-09T15:19:42.059" v="146"/>
          <ac:spMkLst>
            <pc:docMk/>
            <pc:sldMk cId="430334483" sldId="305"/>
            <ac:spMk id="191" creationId="{78498B7A-A56C-49F4-911B-D6BF1469020E}"/>
          </ac:spMkLst>
        </pc:spChg>
        <pc:spChg chg="add">
          <ac:chgData name="hung phan" userId="dfac0ed8ba6f633c" providerId="Windows Live" clId="Web-{B7249888-A154-47C4-9338-3516FEA5545D}" dt="2019-11-09T15:19:42.059" v="146"/>
          <ac:spMkLst>
            <pc:docMk/>
            <pc:sldMk cId="430334483" sldId="305"/>
            <ac:spMk id="192" creationId="{C783DAB5-BAB9-447B-BCD2-B2EC55F36D9D}"/>
          </ac:spMkLst>
        </pc:spChg>
        <pc:spChg chg="add">
          <ac:chgData name="hung phan" userId="dfac0ed8ba6f633c" providerId="Windows Live" clId="Web-{B7249888-A154-47C4-9338-3516FEA5545D}" dt="2019-11-09T15:19:42.059" v="146"/>
          <ac:spMkLst>
            <pc:docMk/>
            <pc:sldMk cId="430334483" sldId="305"/>
            <ac:spMk id="193" creationId="{2EA90653-EA4E-4509-8103-E963D0EB2B86}"/>
          </ac:spMkLst>
        </pc:spChg>
        <pc:spChg chg="add">
          <ac:chgData name="hung phan" userId="dfac0ed8ba6f633c" providerId="Windows Live" clId="Web-{B7249888-A154-47C4-9338-3516FEA5545D}" dt="2019-11-09T15:19:42.059" v="146"/>
          <ac:spMkLst>
            <pc:docMk/>
            <pc:sldMk cId="430334483" sldId="305"/>
            <ac:spMk id="194" creationId="{9047866F-B928-4CF8-90FA-87A0FB77EB26}"/>
          </ac:spMkLst>
        </pc:spChg>
        <pc:spChg chg="add">
          <ac:chgData name="hung phan" userId="dfac0ed8ba6f633c" providerId="Windows Live" clId="Web-{B7249888-A154-47C4-9338-3516FEA5545D}" dt="2019-11-09T15:19:42.059" v="146"/>
          <ac:spMkLst>
            <pc:docMk/>
            <pc:sldMk cId="430334483" sldId="305"/>
            <ac:spMk id="195" creationId="{AEE08796-B8C3-41F7-ADD6-81B750B8E9C8}"/>
          </ac:spMkLst>
        </pc:spChg>
        <pc:spChg chg="add">
          <ac:chgData name="hung phan" userId="dfac0ed8ba6f633c" providerId="Windows Live" clId="Web-{B7249888-A154-47C4-9338-3516FEA5545D}" dt="2019-11-09T15:19:42.059" v="146"/>
          <ac:spMkLst>
            <pc:docMk/>
            <pc:sldMk cId="430334483" sldId="305"/>
            <ac:spMk id="196" creationId="{5DD7E0DC-6657-402A-981A-7EE5DAF41242}"/>
          </ac:spMkLst>
        </pc:spChg>
        <pc:spChg chg="add">
          <ac:chgData name="hung phan" userId="dfac0ed8ba6f633c" providerId="Windows Live" clId="Web-{B7249888-A154-47C4-9338-3516FEA5545D}" dt="2019-11-09T15:19:42.059" v="146"/>
          <ac:spMkLst>
            <pc:docMk/>
            <pc:sldMk cId="430334483" sldId="305"/>
            <ac:spMk id="197" creationId="{2BDB3967-7CE7-4A6E-97BB-31548840618E}"/>
          </ac:spMkLst>
        </pc:spChg>
        <pc:spChg chg="add">
          <ac:chgData name="hung phan" userId="dfac0ed8ba6f633c" providerId="Windows Live" clId="Web-{B7249888-A154-47C4-9338-3516FEA5545D}" dt="2019-11-09T15:19:42.059" v="146"/>
          <ac:spMkLst>
            <pc:docMk/>
            <pc:sldMk cId="430334483" sldId="305"/>
            <ac:spMk id="198" creationId="{D6DC8AD9-3DE1-4F40-9648-6BCA42F151DE}"/>
          </ac:spMkLst>
        </pc:spChg>
        <pc:spChg chg="add">
          <ac:chgData name="hung phan" userId="dfac0ed8ba6f633c" providerId="Windows Live" clId="Web-{B7249888-A154-47C4-9338-3516FEA5545D}" dt="2019-11-09T15:19:42.059" v="146"/>
          <ac:spMkLst>
            <pc:docMk/>
            <pc:sldMk cId="430334483" sldId="305"/>
            <ac:spMk id="199" creationId="{ECC310F8-F65A-448F-BC24-B3ABF7FBCA15}"/>
          </ac:spMkLst>
        </pc:spChg>
        <pc:spChg chg="add">
          <ac:chgData name="hung phan" userId="dfac0ed8ba6f633c" providerId="Windows Live" clId="Web-{B7249888-A154-47C4-9338-3516FEA5545D}" dt="2019-11-09T15:19:42.059" v="146"/>
          <ac:spMkLst>
            <pc:docMk/>
            <pc:sldMk cId="430334483" sldId="305"/>
            <ac:spMk id="200" creationId="{4939C2B5-21ED-4D07-B2CC-7382D460765D}"/>
          </ac:spMkLst>
        </pc:spChg>
        <pc:spChg chg="add">
          <ac:chgData name="hung phan" userId="dfac0ed8ba6f633c" providerId="Windows Live" clId="Web-{B7249888-A154-47C4-9338-3516FEA5545D}" dt="2019-11-09T15:19:42.059" v="146"/>
          <ac:spMkLst>
            <pc:docMk/>
            <pc:sldMk cId="430334483" sldId="305"/>
            <ac:spMk id="201" creationId="{333E18EB-EA82-4622-89E0-198F5D8ED837}"/>
          </ac:spMkLst>
        </pc:spChg>
        <pc:spChg chg="add">
          <ac:chgData name="hung phan" userId="dfac0ed8ba6f633c" providerId="Windows Live" clId="Web-{B7249888-A154-47C4-9338-3516FEA5545D}" dt="2019-11-09T15:19:42.059" v="146"/>
          <ac:spMkLst>
            <pc:docMk/>
            <pc:sldMk cId="430334483" sldId="305"/>
            <ac:spMk id="202" creationId="{1EC99067-7A41-47F0-9BC4-069608FD8096}"/>
          </ac:spMkLst>
        </pc:spChg>
        <pc:spChg chg="add">
          <ac:chgData name="hung phan" userId="dfac0ed8ba6f633c" providerId="Windows Live" clId="Web-{B7249888-A154-47C4-9338-3516FEA5545D}" dt="2019-11-09T15:19:42.059" v="146"/>
          <ac:spMkLst>
            <pc:docMk/>
            <pc:sldMk cId="430334483" sldId="305"/>
            <ac:spMk id="203" creationId="{4551640D-4973-460A-B5F4-C45F8221EF3D}"/>
          </ac:spMkLst>
        </pc:spChg>
        <pc:spChg chg="add">
          <ac:chgData name="hung phan" userId="dfac0ed8ba6f633c" providerId="Windows Live" clId="Web-{B7249888-A154-47C4-9338-3516FEA5545D}" dt="2019-11-09T15:19:42.059" v="146"/>
          <ac:spMkLst>
            <pc:docMk/>
            <pc:sldMk cId="430334483" sldId="305"/>
            <ac:spMk id="204" creationId="{BDD3F3CB-E1FA-4CC5-9C67-6088FE064F99}"/>
          </ac:spMkLst>
        </pc:spChg>
        <pc:spChg chg="add">
          <ac:chgData name="hung phan" userId="dfac0ed8ba6f633c" providerId="Windows Live" clId="Web-{B7249888-A154-47C4-9338-3516FEA5545D}" dt="2019-11-09T15:19:42.059" v="146"/>
          <ac:spMkLst>
            <pc:docMk/>
            <pc:sldMk cId="430334483" sldId="305"/>
            <ac:spMk id="205" creationId="{77F53926-9F6F-492A-8D19-DE7C7CCB54D9}"/>
          </ac:spMkLst>
        </pc:spChg>
        <pc:spChg chg="add">
          <ac:chgData name="hung phan" userId="dfac0ed8ba6f633c" providerId="Windows Live" clId="Web-{B7249888-A154-47C4-9338-3516FEA5545D}" dt="2019-11-09T15:19:42.059" v="146"/>
          <ac:spMkLst>
            <pc:docMk/>
            <pc:sldMk cId="430334483" sldId="305"/>
            <ac:spMk id="206" creationId="{D5C2A49D-977E-42BE-8DEC-966BE8B600BB}"/>
          </ac:spMkLst>
        </pc:spChg>
        <pc:grpChg chg="add">
          <ac:chgData name="hung phan" userId="dfac0ed8ba6f633c" providerId="Windows Live" clId="Web-{B7249888-A154-47C4-9338-3516FEA5545D}" dt="2019-11-09T15:19:33.622" v="145"/>
          <ac:grpSpMkLst>
            <pc:docMk/>
            <pc:sldMk cId="430334483" sldId="305"/>
            <ac:grpSpMk id="22" creationId="{017C2C6B-757F-4B94-9297-282A183F178A}"/>
          </ac:grpSpMkLst>
        </pc:grpChg>
        <pc:grpChg chg="add">
          <ac:chgData name="hung phan" userId="dfac0ed8ba6f633c" providerId="Windows Live" clId="Web-{B7249888-A154-47C4-9338-3516FEA5545D}" dt="2019-11-09T15:19:33.622" v="145"/>
          <ac:grpSpMkLst>
            <pc:docMk/>
            <pc:sldMk cId="430334483" sldId="305"/>
            <ac:grpSpMk id="23" creationId="{014A1D41-6B72-4412-B3E1-C7A081090F27}"/>
          </ac:grpSpMkLst>
        </pc:grpChg>
        <pc:grpChg chg="add">
          <ac:chgData name="hung phan" userId="dfac0ed8ba6f633c" providerId="Windows Live" clId="Web-{B7249888-A154-47C4-9338-3516FEA5545D}" dt="2019-11-09T15:19:33.622" v="145"/>
          <ac:grpSpMkLst>
            <pc:docMk/>
            <pc:sldMk cId="430334483" sldId="305"/>
            <ac:grpSpMk id="30" creationId="{FAA44BC8-AB3B-490A-85F4-81B8F4E2B2B9}"/>
          </ac:grpSpMkLst>
        </pc:grpChg>
        <pc:grpChg chg="add">
          <ac:chgData name="hung phan" userId="dfac0ed8ba6f633c" providerId="Windows Live" clId="Web-{B7249888-A154-47C4-9338-3516FEA5545D}" dt="2019-11-09T15:19:33.622" v="145"/>
          <ac:grpSpMkLst>
            <pc:docMk/>
            <pc:sldMk cId="430334483" sldId="305"/>
            <ac:grpSpMk id="75" creationId="{29033C4A-8C94-44F0-877D-B4AA9C57BEC8}"/>
          </ac:grpSpMkLst>
        </pc:grpChg>
        <pc:grpChg chg="add">
          <ac:chgData name="hung phan" userId="dfac0ed8ba6f633c" providerId="Windows Live" clId="Web-{B7249888-A154-47C4-9338-3516FEA5545D}" dt="2019-11-09T15:19:33.622" v="145"/>
          <ac:grpSpMkLst>
            <pc:docMk/>
            <pc:sldMk cId="430334483" sldId="305"/>
            <ac:grpSpMk id="78" creationId="{F7DFBF44-7B8E-40EB-B43D-B525D1B006CB}"/>
          </ac:grpSpMkLst>
        </pc:grpChg>
        <pc:grpChg chg="add">
          <ac:chgData name="hung phan" userId="dfac0ed8ba6f633c" providerId="Windows Live" clId="Web-{B7249888-A154-47C4-9338-3516FEA5545D}" dt="2019-11-09T15:19:33.622" v="145"/>
          <ac:grpSpMkLst>
            <pc:docMk/>
            <pc:sldMk cId="430334483" sldId="305"/>
            <ac:grpSpMk id="79" creationId="{DE1C6FCF-E7B1-4C74-A577-84F42A104484}"/>
          </ac:grpSpMkLst>
        </pc:grpChg>
        <pc:grpChg chg="add">
          <ac:chgData name="hung phan" userId="dfac0ed8ba6f633c" providerId="Windows Live" clId="Web-{B7249888-A154-47C4-9338-3516FEA5545D}" dt="2019-11-09T15:19:33.622" v="145"/>
          <ac:grpSpMkLst>
            <pc:docMk/>
            <pc:sldMk cId="430334483" sldId="305"/>
            <ac:grpSpMk id="80" creationId="{844462FA-38A3-46E7-8472-9D9E8C0D0D84}"/>
          </ac:grpSpMkLst>
        </pc:grpChg>
        <pc:grpChg chg="add">
          <ac:chgData name="hung phan" userId="dfac0ed8ba6f633c" providerId="Windows Live" clId="Web-{B7249888-A154-47C4-9338-3516FEA5545D}" dt="2019-11-09T15:19:42.059" v="146"/>
          <ac:grpSpMkLst>
            <pc:docMk/>
            <pc:sldMk cId="430334483" sldId="305"/>
            <ac:grpSpMk id="122" creationId="{017C2C6B-757F-4B94-9297-282A183F178A}"/>
          </ac:grpSpMkLst>
        </pc:grpChg>
        <pc:grpChg chg="add">
          <ac:chgData name="hung phan" userId="dfac0ed8ba6f633c" providerId="Windows Live" clId="Web-{B7249888-A154-47C4-9338-3516FEA5545D}" dt="2019-11-09T15:19:42.059" v="146"/>
          <ac:grpSpMkLst>
            <pc:docMk/>
            <pc:sldMk cId="430334483" sldId="305"/>
            <ac:grpSpMk id="123" creationId="{014A1D41-6B72-4412-B3E1-C7A081090F27}"/>
          </ac:grpSpMkLst>
        </pc:grpChg>
        <pc:grpChg chg="add">
          <ac:chgData name="hung phan" userId="dfac0ed8ba6f633c" providerId="Windows Live" clId="Web-{B7249888-A154-47C4-9338-3516FEA5545D}" dt="2019-11-09T15:19:42.059" v="146"/>
          <ac:grpSpMkLst>
            <pc:docMk/>
            <pc:sldMk cId="430334483" sldId="305"/>
            <ac:grpSpMk id="130" creationId="{FAA44BC8-AB3B-490A-85F4-81B8F4E2B2B9}"/>
          </ac:grpSpMkLst>
        </pc:grpChg>
        <pc:grpChg chg="add">
          <ac:chgData name="hung phan" userId="dfac0ed8ba6f633c" providerId="Windows Live" clId="Web-{B7249888-A154-47C4-9338-3516FEA5545D}" dt="2019-11-09T15:19:42.059" v="146"/>
          <ac:grpSpMkLst>
            <pc:docMk/>
            <pc:sldMk cId="430334483" sldId="305"/>
            <ac:grpSpMk id="175" creationId="{29033C4A-8C94-44F0-877D-B4AA9C57BEC8}"/>
          </ac:grpSpMkLst>
        </pc:grpChg>
        <pc:grpChg chg="add">
          <ac:chgData name="hung phan" userId="dfac0ed8ba6f633c" providerId="Windows Live" clId="Web-{B7249888-A154-47C4-9338-3516FEA5545D}" dt="2019-11-09T15:19:42.059" v="146"/>
          <ac:grpSpMkLst>
            <pc:docMk/>
            <pc:sldMk cId="430334483" sldId="305"/>
            <ac:grpSpMk id="178" creationId="{F7DFBF44-7B8E-40EB-B43D-B525D1B006CB}"/>
          </ac:grpSpMkLst>
        </pc:grpChg>
        <pc:grpChg chg="add">
          <ac:chgData name="hung phan" userId="dfac0ed8ba6f633c" providerId="Windows Live" clId="Web-{B7249888-A154-47C4-9338-3516FEA5545D}" dt="2019-11-09T15:19:42.059" v="146"/>
          <ac:grpSpMkLst>
            <pc:docMk/>
            <pc:sldMk cId="430334483" sldId="305"/>
            <ac:grpSpMk id="179" creationId="{DE1C6FCF-E7B1-4C74-A577-84F42A104484}"/>
          </ac:grpSpMkLst>
        </pc:grpChg>
        <pc:grpChg chg="add">
          <ac:chgData name="hung phan" userId="dfac0ed8ba6f633c" providerId="Windows Live" clId="Web-{B7249888-A154-47C4-9338-3516FEA5545D}" dt="2019-11-09T15:19:42.059" v="146"/>
          <ac:grpSpMkLst>
            <pc:docMk/>
            <pc:sldMk cId="430334483" sldId="305"/>
            <ac:grpSpMk id="180" creationId="{844462FA-38A3-46E7-8472-9D9E8C0D0D84}"/>
          </ac:grpSpMkLst>
        </pc:grpChg>
      </pc:sldChg>
      <pc:sldChg chg="addSp delSp modSp add replId">
        <pc:chgData name="hung phan" userId="dfac0ed8ba6f633c" providerId="Windows Live" clId="Web-{B7249888-A154-47C4-9338-3516FEA5545D}" dt="2019-11-09T15:24:32.085" v="173" actId="1076"/>
        <pc:sldMkLst>
          <pc:docMk/>
          <pc:sldMk cId="2708669385" sldId="305"/>
        </pc:sldMkLst>
        <pc:spChg chg="mod">
          <ac:chgData name="hung phan" userId="dfac0ed8ba6f633c" providerId="Windows Live" clId="Web-{B7249888-A154-47C4-9338-3516FEA5545D}" dt="2019-11-09T15:24:19.335" v="170" actId="20577"/>
          <ac:spMkLst>
            <pc:docMk/>
            <pc:sldMk cId="2708669385" sldId="305"/>
            <ac:spMk id="2" creationId="{2311B6B3-F56C-4245-9C4E-0D3EFEB4F7E9}"/>
          </ac:spMkLst>
        </pc:spChg>
        <pc:spChg chg="add mod">
          <ac:chgData name="hung phan" userId="dfac0ed8ba6f633c" providerId="Windows Live" clId="Web-{B7249888-A154-47C4-9338-3516FEA5545D}" dt="2019-11-09T15:24:32.085" v="173" actId="1076"/>
          <ac:spMkLst>
            <pc:docMk/>
            <pc:sldMk cId="2708669385" sldId="305"/>
            <ac:spMk id="4" creationId="{4005EB07-08F5-44C5-8A5F-8984F8ED57D3}"/>
          </ac:spMkLst>
        </pc:spChg>
        <pc:picChg chg="del">
          <ac:chgData name="hung phan" userId="dfac0ed8ba6f633c" providerId="Windows Live" clId="Web-{B7249888-A154-47C4-9338-3516FEA5545D}" dt="2019-11-09T15:24:09.865" v="163"/>
          <ac:picMkLst>
            <pc:docMk/>
            <pc:sldMk cId="2708669385" sldId="305"/>
            <ac:picMk id="3" creationId="{C0AD78C1-7541-4F9F-89C8-8ECB70972B80}"/>
          </ac:picMkLst>
        </pc:picChg>
      </pc:sldChg>
      <pc:sldChg chg="addSp delSp modSp add replId">
        <pc:chgData name="hung phan" userId="dfac0ed8ba6f633c" providerId="Windows Live" clId="Web-{B7249888-A154-47C4-9338-3516FEA5545D}" dt="2019-11-09T15:51:02.092" v="508" actId="1076"/>
        <pc:sldMkLst>
          <pc:docMk/>
          <pc:sldMk cId="2860693753" sldId="306"/>
        </pc:sldMkLst>
        <pc:spChg chg="mod">
          <ac:chgData name="hung phan" userId="dfac0ed8ba6f633c" providerId="Windows Live" clId="Web-{B7249888-A154-47C4-9338-3516FEA5545D}" dt="2019-11-09T15:25:01.679" v="181" actId="20577"/>
          <ac:spMkLst>
            <pc:docMk/>
            <pc:sldMk cId="2860693753" sldId="306"/>
            <ac:spMk id="2" creationId="{2311B6B3-F56C-4245-9C4E-0D3EFEB4F7E9}"/>
          </ac:spMkLst>
        </pc:spChg>
        <pc:spChg chg="del">
          <ac:chgData name="hung phan" userId="dfac0ed8ba6f633c" providerId="Windows Live" clId="Web-{B7249888-A154-47C4-9338-3516FEA5545D}" dt="2019-11-09T15:25:08.648" v="184"/>
          <ac:spMkLst>
            <pc:docMk/>
            <pc:sldMk cId="2860693753" sldId="306"/>
            <ac:spMk id="4" creationId="{4005EB07-08F5-44C5-8A5F-8984F8ED57D3}"/>
          </ac:spMkLst>
        </pc:spChg>
        <pc:picChg chg="add mod">
          <ac:chgData name="hung phan" userId="dfac0ed8ba6f633c" providerId="Windows Live" clId="Web-{B7249888-A154-47C4-9338-3516FEA5545D}" dt="2019-11-09T15:51:02.092" v="508" actId="1076"/>
          <ac:picMkLst>
            <pc:docMk/>
            <pc:sldMk cId="2860693753" sldId="306"/>
            <ac:picMk id="3" creationId="{FE1E8FFD-3F5B-4C61-9F37-98619B541431}"/>
          </ac:picMkLst>
        </pc:picChg>
      </pc:sldChg>
      <pc:sldChg chg="addSp delSp modSp add replId">
        <pc:chgData name="hung phan" userId="dfac0ed8ba6f633c" providerId="Windows Live" clId="Web-{B7249888-A154-47C4-9338-3516FEA5545D}" dt="2019-11-09T15:28:18.498" v="232" actId="1076"/>
        <pc:sldMkLst>
          <pc:docMk/>
          <pc:sldMk cId="3852114511" sldId="307"/>
        </pc:sldMkLst>
        <pc:spChg chg="mod">
          <ac:chgData name="hung phan" userId="dfac0ed8ba6f633c" providerId="Windows Live" clId="Web-{B7249888-A154-47C4-9338-3516FEA5545D}" dt="2019-11-09T15:26:14.619" v="190" actId="20577"/>
          <ac:spMkLst>
            <pc:docMk/>
            <pc:sldMk cId="3852114511" sldId="307"/>
            <ac:spMk id="2" creationId="{2311B6B3-F56C-4245-9C4E-0D3EFEB4F7E9}"/>
          </ac:spMkLst>
        </pc:spChg>
        <pc:spChg chg="del">
          <ac:chgData name="hung phan" userId="dfac0ed8ba6f633c" providerId="Windows Live" clId="Web-{B7249888-A154-47C4-9338-3516FEA5545D}" dt="2019-11-09T15:26:18.135" v="192"/>
          <ac:spMkLst>
            <pc:docMk/>
            <pc:sldMk cId="3852114511" sldId="307"/>
            <ac:spMk id="4" creationId="{4005EB07-08F5-44C5-8A5F-8984F8ED57D3}"/>
          </ac:spMkLst>
        </pc:spChg>
        <pc:spChg chg="add mod">
          <ac:chgData name="hung phan" userId="dfac0ed8ba6f633c" providerId="Windows Live" clId="Web-{B7249888-A154-47C4-9338-3516FEA5545D}" dt="2019-11-09T15:28:03.279" v="229" actId="1076"/>
          <ac:spMkLst>
            <pc:docMk/>
            <pc:sldMk cId="3852114511" sldId="307"/>
            <ac:spMk id="5" creationId="{2B7203CC-D211-4488-AE00-E8FFBC4EF496}"/>
          </ac:spMkLst>
        </pc:spChg>
        <pc:spChg chg="add mod">
          <ac:chgData name="hung phan" userId="dfac0ed8ba6f633c" providerId="Windows Live" clId="Web-{B7249888-A154-47C4-9338-3516FEA5545D}" dt="2019-11-09T15:28:07.311" v="230" actId="1076"/>
          <ac:spMkLst>
            <pc:docMk/>
            <pc:sldMk cId="3852114511" sldId="307"/>
            <ac:spMk id="6" creationId="{D7F0C4E2-C8B4-4ACA-A238-FD6EC0109140}"/>
          </ac:spMkLst>
        </pc:spChg>
        <pc:spChg chg="add mod">
          <ac:chgData name="hung phan" userId="dfac0ed8ba6f633c" providerId="Windows Live" clId="Web-{B7249888-A154-47C4-9338-3516FEA5545D}" dt="2019-11-09T15:28:12.514" v="231" actId="1076"/>
          <ac:spMkLst>
            <pc:docMk/>
            <pc:sldMk cId="3852114511" sldId="307"/>
            <ac:spMk id="7" creationId="{6576A176-2F9C-49C9-B330-195CCDF821E1}"/>
          </ac:spMkLst>
        </pc:spChg>
        <pc:spChg chg="add mod">
          <ac:chgData name="hung phan" userId="dfac0ed8ba6f633c" providerId="Windows Live" clId="Web-{B7249888-A154-47C4-9338-3516FEA5545D}" dt="2019-11-09T15:28:18.498" v="232" actId="1076"/>
          <ac:spMkLst>
            <pc:docMk/>
            <pc:sldMk cId="3852114511" sldId="307"/>
            <ac:spMk id="8" creationId="{DAED1F9F-613E-4321-9ECC-FBE11125183B}"/>
          </ac:spMkLst>
        </pc:spChg>
      </pc:sldChg>
      <pc:sldChg chg="addSp delSp modSp add replId">
        <pc:chgData name="hung phan" userId="dfac0ed8ba6f633c" providerId="Windows Live" clId="Web-{B7249888-A154-47C4-9338-3516FEA5545D}" dt="2019-11-09T15:29:07.562" v="248" actId="14100"/>
        <pc:sldMkLst>
          <pc:docMk/>
          <pc:sldMk cId="2784773287" sldId="308"/>
        </pc:sldMkLst>
        <pc:spChg chg="mod">
          <ac:chgData name="hung phan" userId="dfac0ed8ba6f633c" providerId="Windows Live" clId="Web-{B7249888-A154-47C4-9338-3516FEA5545D}" dt="2019-11-09T15:28:46.796" v="240" actId="20577"/>
          <ac:spMkLst>
            <pc:docMk/>
            <pc:sldMk cId="2784773287" sldId="308"/>
            <ac:spMk id="2" creationId="{2311B6B3-F56C-4245-9C4E-0D3EFEB4F7E9}"/>
          </ac:spMkLst>
        </pc:spChg>
        <pc:spChg chg="del">
          <ac:chgData name="hung phan" userId="dfac0ed8ba6f633c" providerId="Windows Live" clId="Web-{B7249888-A154-47C4-9338-3516FEA5545D}" dt="2019-11-09T15:28:52.703" v="243"/>
          <ac:spMkLst>
            <pc:docMk/>
            <pc:sldMk cId="2784773287" sldId="308"/>
            <ac:spMk id="5" creationId="{2B7203CC-D211-4488-AE00-E8FFBC4EF496}"/>
          </ac:spMkLst>
        </pc:spChg>
        <pc:spChg chg="del">
          <ac:chgData name="hung phan" userId="dfac0ed8ba6f633c" providerId="Windows Live" clId="Web-{B7249888-A154-47C4-9338-3516FEA5545D}" dt="2019-11-09T15:28:55.031" v="244"/>
          <ac:spMkLst>
            <pc:docMk/>
            <pc:sldMk cId="2784773287" sldId="308"/>
            <ac:spMk id="6" creationId="{D7F0C4E2-C8B4-4ACA-A238-FD6EC0109140}"/>
          </ac:spMkLst>
        </pc:spChg>
        <pc:spChg chg="del">
          <ac:chgData name="hung phan" userId="dfac0ed8ba6f633c" providerId="Windows Live" clId="Web-{B7249888-A154-47C4-9338-3516FEA5545D}" dt="2019-11-09T15:28:49.234" v="242"/>
          <ac:spMkLst>
            <pc:docMk/>
            <pc:sldMk cId="2784773287" sldId="308"/>
            <ac:spMk id="7" creationId="{6576A176-2F9C-49C9-B330-195CCDF821E1}"/>
          </ac:spMkLst>
        </pc:spChg>
        <pc:spChg chg="del">
          <ac:chgData name="hung phan" userId="dfac0ed8ba6f633c" providerId="Windows Live" clId="Web-{B7249888-A154-47C4-9338-3516FEA5545D}" dt="2019-11-09T15:28:58.656" v="245"/>
          <ac:spMkLst>
            <pc:docMk/>
            <pc:sldMk cId="2784773287" sldId="308"/>
            <ac:spMk id="8" creationId="{DAED1F9F-613E-4321-9ECC-FBE11125183B}"/>
          </ac:spMkLst>
        </pc:spChg>
        <pc:spChg chg="add mod">
          <ac:chgData name="hung phan" userId="dfac0ed8ba6f633c" providerId="Windows Live" clId="Web-{B7249888-A154-47C4-9338-3516FEA5545D}" dt="2019-11-09T15:29:07.562" v="248" actId="14100"/>
          <ac:spMkLst>
            <pc:docMk/>
            <pc:sldMk cId="2784773287" sldId="308"/>
            <ac:spMk id="9" creationId="{88D6C866-5149-41FC-8345-435A344FD074}"/>
          </ac:spMkLst>
        </pc:spChg>
      </pc:sldChg>
      <pc:sldChg chg="addSp delSp modSp add replId">
        <pc:chgData name="hung phan" userId="dfac0ed8ba6f633c" providerId="Windows Live" clId="Web-{B7249888-A154-47C4-9338-3516FEA5545D}" dt="2019-11-09T15:31:03.066" v="268" actId="1076"/>
        <pc:sldMkLst>
          <pc:docMk/>
          <pc:sldMk cId="2949523004" sldId="309"/>
        </pc:sldMkLst>
        <pc:spChg chg="mod">
          <ac:chgData name="hung phan" userId="dfac0ed8ba6f633c" providerId="Windows Live" clId="Web-{B7249888-A154-47C4-9338-3516FEA5545D}" dt="2019-11-09T15:29:32.345" v="252" actId="20577"/>
          <ac:spMkLst>
            <pc:docMk/>
            <pc:sldMk cId="2949523004" sldId="309"/>
            <ac:spMk id="2" creationId="{2311B6B3-F56C-4245-9C4E-0D3EFEB4F7E9}"/>
          </ac:spMkLst>
        </pc:spChg>
        <pc:spChg chg="del">
          <ac:chgData name="hung phan" userId="dfac0ed8ba6f633c" providerId="Windows Live" clId="Web-{B7249888-A154-47C4-9338-3516FEA5545D}" dt="2019-11-09T15:29:36.345" v="255"/>
          <ac:spMkLst>
            <pc:docMk/>
            <pc:sldMk cId="2949523004" sldId="309"/>
            <ac:spMk id="9" creationId="{88D6C866-5149-41FC-8345-435A344FD074}"/>
          </ac:spMkLst>
        </pc:spChg>
        <pc:picChg chg="add del mod">
          <ac:chgData name="hung phan" userId="dfac0ed8ba6f633c" providerId="Windows Live" clId="Web-{B7249888-A154-47C4-9338-3516FEA5545D}" dt="2019-11-09T15:30:40.362" v="263"/>
          <ac:picMkLst>
            <pc:docMk/>
            <pc:sldMk cId="2949523004" sldId="309"/>
            <ac:picMk id="3" creationId="{5A567F1A-FE78-48BB-9764-A443C8801F50}"/>
          </ac:picMkLst>
        </pc:picChg>
        <pc:picChg chg="add mod">
          <ac:chgData name="hung phan" userId="dfac0ed8ba6f633c" providerId="Windows Live" clId="Web-{B7249888-A154-47C4-9338-3516FEA5545D}" dt="2019-11-09T15:31:03.066" v="268" actId="1076"/>
          <ac:picMkLst>
            <pc:docMk/>
            <pc:sldMk cId="2949523004" sldId="309"/>
            <ac:picMk id="5" creationId="{2EAF0312-3835-4874-BCDE-9698B183597C}"/>
          </ac:picMkLst>
        </pc:picChg>
      </pc:sldChg>
      <pc:sldChg chg="addSp delSp modSp add replId">
        <pc:chgData name="hung phan" userId="dfac0ed8ba6f633c" providerId="Windows Live" clId="Web-{B7249888-A154-47C4-9338-3516FEA5545D}" dt="2019-11-09T15:40:19.679" v="309" actId="20577"/>
        <pc:sldMkLst>
          <pc:docMk/>
          <pc:sldMk cId="2666871542" sldId="310"/>
        </pc:sldMkLst>
        <pc:spChg chg="mod">
          <ac:chgData name="hung phan" userId="dfac0ed8ba6f633c" providerId="Windows Live" clId="Web-{B7249888-A154-47C4-9338-3516FEA5545D}" dt="2019-11-09T15:38:48.207" v="282" actId="20577"/>
          <ac:spMkLst>
            <pc:docMk/>
            <pc:sldMk cId="2666871542" sldId="310"/>
            <ac:spMk id="2" creationId="{2311B6B3-F56C-4245-9C4E-0D3EFEB4F7E9}"/>
          </ac:spMkLst>
        </pc:spChg>
        <pc:spChg chg="add mod">
          <ac:chgData name="hung phan" userId="dfac0ed8ba6f633c" providerId="Windows Live" clId="Web-{B7249888-A154-47C4-9338-3516FEA5545D}" dt="2019-11-09T15:40:19.679" v="309" actId="20577"/>
          <ac:spMkLst>
            <pc:docMk/>
            <pc:sldMk cId="2666871542" sldId="310"/>
            <ac:spMk id="3" creationId="{1A1F45D2-39DB-4A19-8A77-B11EBE62A01D}"/>
          </ac:spMkLst>
        </pc:spChg>
        <pc:picChg chg="del">
          <ac:chgData name="hung phan" userId="dfac0ed8ba6f633c" providerId="Windows Live" clId="Web-{B7249888-A154-47C4-9338-3516FEA5545D}" dt="2019-11-09T15:38:49.863" v="285"/>
          <ac:picMkLst>
            <pc:docMk/>
            <pc:sldMk cId="2666871542" sldId="310"/>
            <ac:picMk id="5" creationId="{2EAF0312-3835-4874-BCDE-9698B183597C}"/>
          </ac:picMkLst>
        </pc:picChg>
      </pc:sldChg>
      <pc:sldChg chg="modSp add replId">
        <pc:chgData name="hung phan" userId="dfac0ed8ba6f633c" providerId="Windows Live" clId="Web-{B7249888-A154-47C4-9338-3516FEA5545D}" dt="2019-11-09T15:41:36.994" v="327" actId="20577"/>
        <pc:sldMkLst>
          <pc:docMk/>
          <pc:sldMk cId="1779452310" sldId="311"/>
        </pc:sldMkLst>
        <pc:spChg chg="mod">
          <ac:chgData name="hung phan" userId="dfac0ed8ba6f633c" providerId="Windows Live" clId="Web-{B7249888-A154-47C4-9338-3516FEA5545D}" dt="2019-11-09T15:41:02.039" v="314" actId="20577"/>
          <ac:spMkLst>
            <pc:docMk/>
            <pc:sldMk cId="1779452310" sldId="311"/>
            <ac:spMk id="2" creationId="{2311B6B3-F56C-4245-9C4E-0D3EFEB4F7E9}"/>
          </ac:spMkLst>
        </pc:spChg>
        <pc:spChg chg="mod">
          <ac:chgData name="hung phan" userId="dfac0ed8ba6f633c" providerId="Windows Live" clId="Web-{B7249888-A154-47C4-9338-3516FEA5545D}" dt="2019-11-09T15:41:36.994" v="327" actId="20577"/>
          <ac:spMkLst>
            <pc:docMk/>
            <pc:sldMk cId="1779452310" sldId="311"/>
            <ac:spMk id="3" creationId="{1A1F45D2-39DB-4A19-8A77-B11EBE62A01D}"/>
          </ac:spMkLst>
        </pc:spChg>
      </pc:sldChg>
      <pc:sldChg chg="modSp add replId">
        <pc:chgData name="hung phan" userId="dfac0ed8ba6f633c" providerId="Windows Live" clId="Web-{B7249888-A154-47C4-9338-3516FEA5545D}" dt="2019-11-09T15:43:41.498" v="356" actId="20577"/>
        <pc:sldMkLst>
          <pc:docMk/>
          <pc:sldMk cId="1820550625" sldId="312"/>
        </pc:sldMkLst>
        <pc:spChg chg="mod">
          <ac:chgData name="hung phan" userId="dfac0ed8ba6f633c" providerId="Windows Live" clId="Web-{B7249888-A154-47C4-9338-3516FEA5545D}" dt="2019-11-09T15:41:46.322" v="332" actId="20577"/>
          <ac:spMkLst>
            <pc:docMk/>
            <pc:sldMk cId="1820550625" sldId="312"/>
            <ac:spMk id="2" creationId="{2311B6B3-F56C-4245-9C4E-0D3EFEB4F7E9}"/>
          </ac:spMkLst>
        </pc:spChg>
        <pc:spChg chg="mod">
          <ac:chgData name="hung phan" userId="dfac0ed8ba6f633c" providerId="Windows Live" clId="Web-{B7249888-A154-47C4-9338-3516FEA5545D}" dt="2019-11-09T15:43:41.498" v="356" actId="20577"/>
          <ac:spMkLst>
            <pc:docMk/>
            <pc:sldMk cId="1820550625" sldId="312"/>
            <ac:spMk id="3" creationId="{1A1F45D2-39DB-4A19-8A77-B11EBE62A01D}"/>
          </ac:spMkLst>
        </pc:spChg>
      </pc:sldChg>
      <pc:sldChg chg="addSp delSp modSp add replId">
        <pc:chgData name="hung phan" userId="dfac0ed8ba6f633c" providerId="Windows Live" clId="Web-{B7249888-A154-47C4-9338-3516FEA5545D}" dt="2019-11-09T15:44:44.907" v="370" actId="1076"/>
        <pc:sldMkLst>
          <pc:docMk/>
          <pc:sldMk cId="3460307571" sldId="313"/>
        </pc:sldMkLst>
        <pc:spChg chg="mod">
          <ac:chgData name="hung phan" userId="dfac0ed8ba6f633c" providerId="Windows Live" clId="Web-{B7249888-A154-47C4-9338-3516FEA5545D}" dt="2019-11-09T15:44:03.562" v="363" actId="20577"/>
          <ac:spMkLst>
            <pc:docMk/>
            <pc:sldMk cId="3460307571" sldId="313"/>
            <ac:spMk id="2" creationId="{2311B6B3-F56C-4245-9C4E-0D3EFEB4F7E9}"/>
          </ac:spMkLst>
        </pc:spChg>
        <pc:spChg chg="del">
          <ac:chgData name="hung phan" userId="dfac0ed8ba6f633c" providerId="Windows Live" clId="Web-{B7249888-A154-47C4-9338-3516FEA5545D}" dt="2019-11-09T15:44:07.468" v="365"/>
          <ac:spMkLst>
            <pc:docMk/>
            <pc:sldMk cId="3460307571" sldId="313"/>
            <ac:spMk id="3" creationId="{1A1F45D2-39DB-4A19-8A77-B11EBE62A01D}"/>
          </ac:spMkLst>
        </pc:spChg>
        <pc:picChg chg="add mod">
          <ac:chgData name="hung phan" userId="dfac0ed8ba6f633c" providerId="Windows Live" clId="Web-{B7249888-A154-47C4-9338-3516FEA5545D}" dt="2019-11-09T15:44:44.907" v="370" actId="1076"/>
          <ac:picMkLst>
            <pc:docMk/>
            <pc:sldMk cId="3460307571" sldId="313"/>
            <ac:picMk id="4" creationId="{37326F3F-1B45-4BEE-AE2F-E29178CBEF01}"/>
          </ac:picMkLst>
        </pc:picChg>
      </pc:sldChg>
      <pc:sldChg chg="addSp delSp modSp add replId">
        <pc:chgData name="hung phan" userId="dfac0ed8ba6f633c" providerId="Windows Live" clId="Web-{B7249888-A154-47C4-9338-3516FEA5545D}" dt="2019-11-09T15:46:16.723" v="382" actId="1076"/>
        <pc:sldMkLst>
          <pc:docMk/>
          <pc:sldMk cId="2388223718" sldId="314"/>
        </pc:sldMkLst>
        <pc:spChg chg="mod">
          <ac:chgData name="hung phan" userId="dfac0ed8ba6f633c" providerId="Windows Live" clId="Web-{B7249888-A154-47C4-9338-3516FEA5545D}" dt="2019-11-09T15:45:21.283" v="374" actId="20577"/>
          <ac:spMkLst>
            <pc:docMk/>
            <pc:sldMk cId="2388223718" sldId="314"/>
            <ac:spMk id="2" creationId="{2311B6B3-F56C-4245-9C4E-0D3EFEB4F7E9}"/>
          </ac:spMkLst>
        </pc:spChg>
        <pc:picChg chg="add mod">
          <ac:chgData name="hung phan" userId="dfac0ed8ba6f633c" providerId="Windows Live" clId="Web-{B7249888-A154-47C4-9338-3516FEA5545D}" dt="2019-11-09T15:46:16.723" v="382" actId="1076"/>
          <ac:picMkLst>
            <pc:docMk/>
            <pc:sldMk cId="2388223718" sldId="314"/>
            <ac:picMk id="3" creationId="{1B8CC0A2-C2DF-4278-A4CB-BF4347000ED2}"/>
          </ac:picMkLst>
        </pc:picChg>
        <pc:picChg chg="del">
          <ac:chgData name="hung phan" userId="dfac0ed8ba6f633c" providerId="Windows Live" clId="Web-{B7249888-A154-47C4-9338-3516FEA5545D}" dt="2019-11-09T15:45:22.002" v="377"/>
          <ac:picMkLst>
            <pc:docMk/>
            <pc:sldMk cId="2388223718" sldId="314"/>
            <ac:picMk id="4" creationId="{37326F3F-1B45-4BEE-AE2F-E29178CBEF01}"/>
          </ac:picMkLst>
        </pc:picChg>
      </pc:sldChg>
      <pc:sldChg chg="addSp delSp modSp add replId">
        <pc:chgData name="hung phan" userId="dfac0ed8ba6f633c" providerId="Windows Live" clId="Web-{B7249888-A154-47C4-9338-3516FEA5545D}" dt="2019-11-09T15:48:12.633" v="428" actId="20577"/>
        <pc:sldMkLst>
          <pc:docMk/>
          <pc:sldMk cId="1451230074" sldId="315"/>
        </pc:sldMkLst>
        <pc:spChg chg="mod">
          <ac:chgData name="hung phan" userId="dfac0ed8ba6f633c" providerId="Windows Live" clId="Web-{B7249888-A154-47C4-9338-3516FEA5545D}" dt="2019-11-09T15:46:28.004" v="386" actId="20577"/>
          <ac:spMkLst>
            <pc:docMk/>
            <pc:sldMk cId="1451230074" sldId="315"/>
            <ac:spMk id="2" creationId="{2311B6B3-F56C-4245-9C4E-0D3EFEB4F7E9}"/>
          </ac:spMkLst>
        </pc:spChg>
        <pc:spChg chg="add mod">
          <ac:chgData name="hung phan" userId="dfac0ed8ba6f633c" providerId="Windows Live" clId="Web-{B7249888-A154-47C4-9338-3516FEA5545D}" dt="2019-11-09T15:48:12.633" v="428" actId="20577"/>
          <ac:spMkLst>
            <pc:docMk/>
            <pc:sldMk cId="1451230074" sldId="315"/>
            <ac:spMk id="5" creationId="{2E4B1CC9-A909-4A3B-8646-C58D28190ADB}"/>
          </ac:spMkLst>
        </pc:spChg>
        <pc:picChg chg="del">
          <ac:chgData name="hung phan" userId="dfac0ed8ba6f633c" providerId="Windows Live" clId="Web-{B7249888-A154-47C4-9338-3516FEA5545D}" dt="2019-11-09T15:46:28.739" v="389"/>
          <ac:picMkLst>
            <pc:docMk/>
            <pc:sldMk cId="1451230074" sldId="315"/>
            <ac:picMk id="3" creationId="{1B8CC0A2-C2DF-4278-A4CB-BF4347000ED2}"/>
          </ac:picMkLst>
        </pc:picChg>
      </pc:sldChg>
      <pc:sldChg chg="modSp add replId">
        <pc:chgData name="hung phan" userId="dfac0ed8ba6f633c" providerId="Windows Live" clId="Web-{B7249888-A154-47C4-9338-3516FEA5545D}" dt="2019-11-09T15:49:21.104" v="476" actId="20577"/>
        <pc:sldMkLst>
          <pc:docMk/>
          <pc:sldMk cId="1669173462" sldId="316"/>
        </pc:sldMkLst>
        <pc:spChg chg="mod">
          <ac:chgData name="hung phan" userId="dfac0ed8ba6f633c" providerId="Windows Live" clId="Web-{B7249888-A154-47C4-9338-3516FEA5545D}" dt="2019-11-09T15:48:32.008" v="435" actId="20577"/>
          <ac:spMkLst>
            <pc:docMk/>
            <pc:sldMk cId="1669173462" sldId="316"/>
            <ac:spMk id="2" creationId="{2311B6B3-F56C-4245-9C4E-0D3EFEB4F7E9}"/>
          </ac:spMkLst>
        </pc:spChg>
        <pc:spChg chg="mod">
          <ac:chgData name="hung phan" userId="dfac0ed8ba6f633c" providerId="Windows Live" clId="Web-{B7249888-A154-47C4-9338-3516FEA5545D}" dt="2019-11-09T15:49:21.104" v="476" actId="20577"/>
          <ac:spMkLst>
            <pc:docMk/>
            <pc:sldMk cId="1669173462" sldId="316"/>
            <ac:spMk id="5" creationId="{2E4B1CC9-A909-4A3B-8646-C58D28190ADB}"/>
          </ac:spMkLst>
        </pc:spChg>
      </pc:sldChg>
      <pc:sldChg chg="modSp add replId">
        <pc:chgData name="hung phan" userId="dfac0ed8ba6f633c" providerId="Windows Live" clId="Web-{B7249888-A154-47C4-9338-3516FEA5545D}" dt="2019-11-09T15:50:24.481" v="506" actId="20577"/>
        <pc:sldMkLst>
          <pc:docMk/>
          <pc:sldMk cId="3434518524" sldId="317"/>
        </pc:sldMkLst>
        <pc:spChg chg="mod">
          <ac:chgData name="hung phan" userId="dfac0ed8ba6f633c" providerId="Windows Live" clId="Web-{B7249888-A154-47C4-9338-3516FEA5545D}" dt="2019-11-09T15:49:35.995" v="481" actId="20577"/>
          <ac:spMkLst>
            <pc:docMk/>
            <pc:sldMk cId="3434518524" sldId="317"/>
            <ac:spMk id="2" creationId="{2311B6B3-F56C-4245-9C4E-0D3EFEB4F7E9}"/>
          </ac:spMkLst>
        </pc:spChg>
        <pc:spChg chg="mod">
          <ac:chgData name="hung phan" userId="dfac0ed8ba6f633c" providerId="Windows Live" clId="Web-{B7249888-A154-47C4-9338-3516FEA5545D}" dt="2019-11-09T15:50:24.481" v="506" actId="20577"/>
          <ac:spMkLst>
            <pc:docMk/>
            <pc:sldMk cId="3434518524" sldId="317"/>
            <ac:spMk id="5" creationId="{2E4B1CC9-A909-4A3B-8646-C58D28190AD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1-A487-2F4E-99ED-F2315915A21B}"/>
              </c:ext>
            </c:extLst>
          </c:dPt>
          <c:dPt>
            <c:idx val="1"/>
            <c:bubble3D val="0"/>
            <c:spPr>
              <a:gradFill rotWithShape="1">
                <a:gsLst>
                  <a:gs pos="0">
                    <a:schemeClr val="accent2">
                      <a:shade val="85000"/>
                      <a:satMod val="130000"/>
                    </a:schemeClr>
                  </a:gs>
                  <a:gs pos="34000">
                    <a:schemeClr val="accent2">
                      <a:shade val="87000"/>
                      <a:satMod val="125000"/>
                    </a:schemeClr>
                  </a:gs>
                  <a:gs pos="70000">
                    <a:schemeClr val="accent2">
                      <a:tint val="100000"/>
                      <a:shade val="90000"/>
                      <a:satMod val="130000"/>
                    </a:schemeClr>
                  </a:gs>
                  <a:gs pos="100000">
                    <a:schemeClr val="accent2">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3-A487-2F4E-99ED-F2315915A21B}"/>
              </c:ext>
            </c:extLst>
          </c:dPt>
          <c:dPt>
            <c:idx val="2"/>
            <c:bubble3D val="0"/>
            <c:spPr>
              <a:gradFill rotWithShape="1">
                <a:gsLst>
                  <a:gs pos="0">
                    <a:schemeClr val="accent3">
                      <a:shade val="85000"/>
                      <a:satMod val="130000"/>
                    </a:schemeClr>
                  </a:gs>
                  <a:gs pos="34000">
                    <a:schemeClr val="accent3">
                      <a:shade val="87000"/>
                      <a:satMod val="125000"/>
                    </a:schemeClr>
                  </a:gs>
                  <a:gs pos="70000">
                    <a:schemeClr val="accent3">
                      <a:tint val="100000"/>
                      <a:shade val="90000"/>
                      <a:satMod val="130000"/>
                    </a:schemeClr>
                  </a:gs>
                  <a:gs pos="100000">
                    <a:schemeClr val="accent3">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5-A487-2F4E-99ED-F2315915A21B}"/>
              </c:ext>
            </c:extLst>
          </c:dPt>
          <c:dLbls>
            <c:dLbl>
              <c:idx val="0"/>
              <c:tx>
                <c:rich>
                  <a:bodyPr/>
                  <a:lstStyle/>
                  <a:p>
                    <a:fld id="{7E1157A6-50F7-E141-A215-10E3C179BF25}" type="CATEGORYNAME">
                      <a:rPr lang="en-US"/>
                      <a:pPr/>
                      <a:t>[CATEGORY NAME]</a:t>
                    </a:fld>
                    <a:r>
                      <a:rPr lang="en-US" baseline="0"/>
                      <a:t>
</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487-2F4E-99ED-F2315915A21B}"/>
                </c:ext>
              </c:extLst>
            </c:dLbl>
            <c:dLbl>
              <c:idx val="1"/>
              <c:tx>
                <c:rich>
                  <a:bodyPr/>
                  <a:lstStyle/>
                  <a:p>
                    <a:fld id="{EFA62D0A-B5B9-034E-A32E-42D9E9EE5329}" type="CATEGORYNAME">
                      <a:rPr lang="en-US"/>
                      <a:pPr/>
                      <a:t>[CATEGORY NAME]</a:t>
                    </a:fld>
                    <a:r>
                      <a:rPr lang="en-US" baseline="0"/>
                      <a:t>
</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487-2F4E-99ED-F2315915A21B}"/>
                </c:ext>
              </c:extLst>
            </c:dLbl>
            <c:dLbl>
              <c:idx val="2"/>
              <c:tx>
                <c:rich>
                  <a:bodyPr/>
                  <a:lstStyle/>
                  <a:p>
                    <a:fld id="{83DEC192-3812-D940-B1D4-DADB15AE7682}" type="CATEGORYNAME">
                      <a:rPr lang="en-US" smtClean="0"/>
                      <a:pPr/>
                      <a:t>[CATEGORY NAME]</a:t>
                    </a:fld>
                    <a:endParaRPr lang="en-US"/>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487-2F4E-99ED-F2315915A21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Positive</c:v>
                </c:pt>
                <c:pt idx="1">
                  <c:v>Neutral</c:v>
                </c:pt>
                <c:pt idx="2">
                  <c:v>Negative</c:v>
                </c:pt>
              </c:strCache>
            </c:strRef>
          </c:cat>
          <c:val>
            <c:numRef>
              <c:f>Sheet1!$B$2:$B$4</c:f>
              <c:numCache>
                <c:formatCode>General</c:formatCode>
                <c:ptCount val="3"/>
                <c:pt idx="0">
                  <c:v>6.2</c:v>
                </c:pt>
                <c:pt idx="1">
                  <c:v>3.2</c:v>
                </c:pt>
                <c:pt idx="2">
                  <c:v>1.4</c:v>
                </c:pt>
              </c:numCache>
            </c:numRef>
          </c:val>
          <c:extLst>
            <c:ext xmlns:c16="http://schemas.microsoft.com/office/drawing/2014/chart" uri="{C3380CC4-5D6E-409C-BE32-E72D297353CC}">
              <c16:uniqueId val="{00000006-A487-2F4E-99ED-F2315915A21B}"/>
            </c:ext>
          </c:extLst>
        </c:ser>
        <c:dLbls>
          <c:dLblPos val="outEnd"/>
          <c:showLegendKey val="0"/>
          <c:showVal val="0"/>
          <c:showCatName val="1"/>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37C28-61E0-B847-AD21-90373FD7A636}" type="datetimeFigureOut">
              <a:rPr lang="en-US" smtClean="0"/>
              <a:pPr/>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89DB6-D9ED-8848-A862-2FE6B6EAB7FD}" type="slidenum">
              <a:rPr lang="en-US" smtClean="0"/>
              <a:pPr/>
              <a:t>‹#›</a:t>
            </a:fld>
            <a:endParaRPr lang="en-US"/>
          </a:p>
        </p:txBody>
      </p:sp>
    </p:spTree>
    <p:extLst>
      <p:ext uri="{BB962C8B-B14F-4D97-AF65-F5344CB8AC3E}">
        <p14:creationId xmlns:p14="http://schemas.microsoft.com/office/powerpoint/2010/main" val="385036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lideshare.net/marloxo1/google-big-table-6239724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512300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17</a:t>
            </a:fld>
            <a:endParaRPr lang="en-US"/>
          </a:p>
        </p:txBody>
      </p:sp>
    </p:spTree>
    <p:extLst>
      <p:ext uri="{BB962C8B-B14F-4D97-AF65-F5344CB8AC3E}">
        <p14:creationId xmlns:p14="http://schemas.microsoft.com/office/powerpoint/2010/main" val="209050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Bigtable learns access patterns.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rebalances, without moving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Bigtable cung cấp thay đổi kích thước liền mạch</a:t>
            </a:r>
            <a:endParaRPr lang="en-US" dirty="0"/>
          </a:p>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18</a:t>
            </a:fld>
            <a:endParaRPr lang="en-US"/>
          </a:p>
        </p:txBody>
      </p:sp>
    </p:spTree>
    <p:extLst>
      <p:ext uri="{BB962C8B-B14F-4D97-AF65-F5344CB8AC3E}">
        <p14:creationId xmlns:p14="http://schemas.microsoft.com/office/powerpoint/2010/main" val="295446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Thỏa thuận cấp độ dịch vụ Cloud Bigtable (SLA)</a:t>
            </a:r>
          </a:p>
          <a:p>
            <a:endParaRPr lang="en-US"/>
          </a:p>
          <a:p>
            <a:pPr fontAlgn="t"/>
            <a:r>
              <a:rPr lang="en-US"/>
              <a:t>Covered ServiceMonthly Uptime Percentage</a:t>
            </a:r>
            <a:r>
              <a:rPr lang="en-US" sz="1200" kern="1200">
                <a:solidFill>
                  <a:schemeClr val="tx1"/>
                </a:solidFill>
                <a:effectLst/>
                <a:latin typeface="+mn-lt"/>
                <a:ea typeface="+mn-ea"/>
                <a:cs typeface="+mn-cs"/>
              </a:rPr>
              <a:t>Cloud Bigtable - Replicated Instance (2 or more clusters)</a:t>
            </a:r>
          </a:p>
          <a:p>
            <a:r>
              <a:rPr lang="en-US" sz="1200" kern="1200">
                <a:solidFill>
                  <a:schemeClr val="tx1"/>
                </a:solidFill>
                <a:effectLst/>
                <a:latin typeface="+mn-lt"/>
                <a:ea typeface="+mn-ea"/>
                <a:cs typeface="+mn-cs"/>
              </a:rPr>
              <a:t>with Multi-Cluster routing policy&gt;= 99.99%with Single-Cluster routing policy&gt;= 99.9%Cloud Bigtable - Zonal instance (single cluster)&gt;= 99.9%</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pPr/>
              <a:t>19</a:t>
            </a:fld>
            <a:endParaRPr lang="en-US"/>
          </a:p>
        </p:txBody>
      </p:sp>
    </p:spTree>
    <p:extLst>
      <p:ext uri="{BB962C8B-B14F-4D97-AF65-F5344CB8AC3E}">
        <p14:creationId xmlns:p14="http://schemas.microsoft.com/office/powerpoint/2010/main" val="3104256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Khi mọi thứ hoạt động trơn tru, một khối lượng công việc thông thường có thể đạt được hiệu suất sau cho mỗi nút trong cụm Cloud Bigtable</a:t>
            </a:r>
          </a:p>
          <a:p>
            <a:r>
              <a:rPr lang="vi-VN" dirty="0"/>
              <a:t>Hiệu suất: Đọc và viết độ trễ trong một phần nghìn giây và hiệu suất trên mỗi đô la gấp đôi so với các giải pháp NoQuery thay thế khác có sẵn trên thị trường. Hình ảnh dưới đây cho thấy một nghiên cứu so sánh giữa Bigtable, một phiên bản chung của Hbase và Apache Cassandra, cơ sở dữ liệu NoQuery được sử dụng bởi Twitter và được viết bằng Java.</a:t>
            </a:r>
          </a:p>
          <a:p>
            <a:endParaRPr lang="vi-VN" dirty="0"/>
          </a:p>
          <a:p>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Giây</a:t>
            </a:r>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1000</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giây</a:t>
            </a:r>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20</a:t>
            </a:fld>
            <a:endParaRPr lang="en-US"/>
          </a:p>
        </p:txBody>
      </p:sp>
    </p:spTree>
    <p:extLst>
      <p:ext uri="{BB962C8B-B14F-4D97-AF65-F5344CB8AC3E}">
        <p14:creationId xmlns:p14="http://schemas.microsoft.com/office/powerpoint/2010/main" val="603722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Compress Data has 2- pass</a:t>
            </a:r>
            <a:r>
              <a:rPr lang="en-US" baseline="0" dirty="0"/>
              <a:t> :</a:t>
            </a:r>
          </a:p>
          <a:p>
            <a:endParaRPr lang="en-US" baseline="0" dirty="0"/>
          </a:p>
          <a:p>
            <a:r>
              <a:rPr lang="en-US" baseline="0" dirty="0"/>
              <a:t>   Pass 1 : </a:t>
            </a:r>
            <a:r>
              <a:rPr lang="en-US" sz="1200" i="0" kern="1200" dirty="0">
                <a:solidFill>
                  <a:schemeClr val="tx1"/>
                </a:solidFill>
                <a:effectLst/>
                <a:latin typeface="+mn-lt"/>
                <a:ea typeface="+mn-ea"/>
                <a:cs typeface="+mn-cs"/>
              </a:rPr>
              <a:t>uses Bentley and  McIlroy’s </a:t>
            </a:r>
            <a:r>
              <a:rPr lang="en-US" sz="1200" i="0" kern="1200" dirty="0" err="1">
                <a:solidFill>
                  <a:schemeClr val="tx1"/>
                </a:solidFill>
                <a:effectLst/>
                <a:latin typeface="+mn-lt"/>
                <a:ea typeface="+mn-ea"/>
                <a:cs typeface="+mn-cs"/>
              </a:rPr>
              <a:t>althorigm</a:t>
            </a:r>
            <a:r>
              <a:rPr lang="en-US" sz="1200" i="0" kern="1200" dirty="0">
                <a:solidFill>
                  <a:schemeClr val="tx1"/>
                </a:solidFill>
                <a:effectLst/>
                <a:latin typeface="+mn-lt"/>
                <a:ea typeface="+mn-ea"/>
                <a:cs typeface="+mn-cs"/>
              </a:rPr>
              <a:t> which compresses long common strings across a large window</a:t>
            </a:r>
          </a:p>
          <a:p>
            <a:r>
              <a:rPr lang="en-US" sz="1200" i="0" kern="1200" dirty="0">
                <a:solidFill>
                  <a:schemeClr val="tx1"/>
                </a:solidFill>
                <a:effectLst/>
                <a:latin typeface="+mn-lt"/>
                <a:ea typeface="+mn-ea"/>
                <a:cs typeface="+mn-cs"/>
              </a:rPr>
              <a:t>   </a:t>
            </a:r>
          </a:p>
          <a:p>
            <a:r>
              <a:rPr lang="en-US" sz="1200" i="0" kern="1200" dirty="0">
                <a:solidFill>
                  <a:schemeClr val="tx1"/>
                </a:solidFill>
                <a:effectLst/>
                <a:latin typeface="+mn-lt"/>
                <a:ea typeface="+mn-ea"/>
                <a:cs typeface="+mn-cs"/>
              </a:rPr>
              <a:t>   Pass 2 : fast compression algorithm that looks for repetitions in mall 16 KB window of the data</a:t>
            </a:r>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21</a:t>
            </a:fld>
            <a:endParaRPr lang="en-US"/>
          </a:p>
        </p:txBody>
      </p:sp>
    </p:spTree>
    <p:extLst>
      <p:ext uri="{BB962C8B-B14F-4D97-AF65-F5344CB8AC3E}">
        <p14:creationId xmlns:p14="http://schemas.microsoft.com/office/powerpoint/2010/main" val="2483329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22</a:t>
            </a:fld>
            <a:endParaRPr lang="en-US"/>
          </a:p>
        </p:txBody>
      </p:sp>
    </p:spTree>
    <p:extLst>
      <p:ext uri="{BB962C8B-B14F-4D97-AF65-F5344CB8AC3E}">
        <p14:creationId xmlns:p14="http://schemas.microsoft.com/office/powerpoint/2010/main" val="850030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7B345A-AAF7-4745-B218-7DBA809F69BA}" type="slidenum">
              <a:rPr lang="en-US" smtClean="0"/>
              <a:t>23</a:t>
            </a:fld>
            <a:endParaRPr lang="en-US"/>
          </a:p>
        </p:txBody>
      </p:sp>
    </p:spTree>
    <p:extLst>
      <p:ext uri="{BB962C8B-B14F-4D97-AF65-F5344CB8AC3E}">
        <p14:creationId xmlns:p14="http://schemas.microsoft.com/office/powerpoint/2010/main" val="4155573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a:solidFill>
                  <a:schemeClr val="tx1"/>
                </a:solidFill>
                <a:effectLst/>
                <a:latin typeface="+mn-lt"/>
                <a:ea typeface="+mn-ea"/>
                <a:cs typeface="+mn-cs"/>
              </a:rPr>
              <a:t>-The master removes obsolete SSTables as a mark-and-sweep garbage collection over the set of SSTables, where the METADATA  table contains the set of roots.</a:t>
            </a:r>
          </a:p>
          <a:p>
            <a:r>
              <a:rPr lang="en-US" sz="1200" i="0" kern="1200">
                <a:solidFill>
                  <a:schemeClr val="tx1"/>
                </a:solidFill>
                <a:effectLst/>
                <a:latin typeface="+mn-lt"/>
                <a:ea typeface="+mn-ea"/>
                <a:cs typeface="+mn-cs"/>
              </a:rPr>
              <a:t>-The immutability of SSTables enables us to split tablets quickly</a:t>
            </a:r>
            <a:endParaRPr lang="en-US"/>
          </a:p>
        </p:txBody>
      </p:sp>
      <p:sp>
        <p:nvSpPr>
          <p:cNvPr id="4" name="Slide Number Placeholder 3"/>
          <p:cNvSpPr>
            <a:spLocks noGrp="1"/>
          </p:cNvSpPr>
          <p:nvPr>
            <p:ph type="sldNum" sz="quarter" idx="10"/>
          </p:nvPr>
        </p:nvSpPr>
        <p:spPr/>
        <p:txBody>
          <a:bodyPr/>
          <a:lstStyle/>
          <a:p>
            <a:fld id="{607B345A-AAF7-4745-B218-7DBA809F69BA}" type="slidenum">
              <a:rPr lang="en-US" smtClean="0"/>
              <a:t>24</a:t>
            </a:fld>
            <a:endParaRPr lang="en-US"/>
          </a:p>
        </p:txBody>
      </p:sp>
    </p:spTree>
    <p:extLst>
      <p:ext uri="{BB962C8B-B14F-4D97-AF65-F5344CB8AC3E}">
        <p14:creationId xmlns:p14="http://schemas.microsoft.com/office/powerpoint/2010/main" val="204713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=Hfd3VZOYXNU&amp;feature=</a:t>
            </a:r>
            <a:r>
              <a:rPr lang="en-US" dirty="0" err="1"/>
              <a:t>emb_logo</a:t>
            </a:r>
            <a:endParaRPr lang="en-US" dirty="0"/>
          </a:p>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pPr/>
              <a:t>25</a:t>
            </a:fld>
            <a:endParaRPr lang="en-US"/>
          </a:p>
        </p:txBody>
      </p:sp>
    </p:spTree>
    <p:extLst>
      <p:ext uri="{BB962C8B-B14F-4D97-AF65-F5344CB8AC3E}">
        <p14:creationId xmlns:p14="http://schemas.microsoft.com/office/powerpoint/2010/main" val="208359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2</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u="none" strike="noStrike" kern="1200" dirty="0">
                <a:solidFill>
                  <a:schemeClr val="tx1"/>
                </a:solidFill>
                <a:effectLst/>
                <a:latin typeface="+mn-lt"/>
                <a:ea typeface="+mn-ea"/>
                <a:cs typeface="+mn-cs"/>
              </a:rPr>
              <a:t>nternet of Things (IoT)</a:t>
            </a:r>
            <a:r>
              <a:rPr lang="vi-VN" sz="1200" b="0" i="0" u="none" strike="noStrike" kern="1200" dirty="0">
                <a:solidFill>
                  <a:schemeClr val="tx1"/>
                </a:solidFill>
                <a:effectLst/>
                <a:latin typeface="+mn-lt"/>
                <a:ea typeface="+mn-ea"/>
                <a:cs typeface="+mn-cs"/>
              </a:rPr>
              <a:t> </a:t>
            </a:r>
            <a:r>
              <a:rPr lang="vi-VN" sz="1200" b="0" i="1" u="none" strike="noStrike" kern="1200" dirty="0">
                <a:solidFill>
                  <a:schemeClr val="tx1"/>
                </a:solidFill>
                <a:effectLst/>
                <a:latin typeface="+mn-lt"/>
                <a:ea typeface="+mn-ea"/>
                <a:cs typeface="+mn-cs"/>
              </a:rPr>
              <a:t>là một kịch bản của thế giới, khi mà mỗi đồ vật, mỗi đồ vật, con người được cung cấp một định danh của riêng mình, và tất cả có khả năng truyền tải, trao đổi thông tin, dữ liệu qua một mạng duy nhất mà không cần đến sự tương tác trực tiếp giữa người với người, hay người với máy tính. IoT đã phát triển từ sự hội tụ của công nghệ không dây, công nghệ vi cơ điện tử và Internet.</a:t>
            </a:r>
          </a:p>
          <a:p>
            <a:endParaRPr lang="vi-VN" sz="1200" b="0" i="1" u="none" strike="noStrike" kern="1200" dirty="0">
              <a:solidFill>
                <a:schemeClr val="tx1"/>
              </a:solidFill>
              <a:effectLst/>
              <a:latin typeface="+mn-lt"/>
              <a:ea typeface="+mn-ea"/>
              <a:cs typeface="+mn-cs"/>
            </a:endParaRPr>
          </a:p>
          <a:p>
            <a:r>
              <a:rPr lang="en-US" dirty="0"/>
              <a:t>https://</a:t>
            </a:r>
            <a:r>
              <a:rPr lang="en-US" dirty="0" err="1"/>
              <a:t>www.youtube.com</a:t>
            </a:r>
            <a:r>
              <a:rPr lang="en-US" dirty="0"/>
              <a:t>/</a:t>
            </a:r>
            <a:r>
              <a:rPr lang="en-US" dirty="0" err="1"/>
              <a:t>watch?v</a:t>
            </a:r>
            <a:r>
              <a:rPr lang="en-US" dirty="0"/>
              <a:t>=L-5WH4_eUyc</a:t>
            </a:r>
          </a:p>
          <a:p>
            <a:endParaRPr lang="en-US" dirty="0"/>
          </a:p>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3</a:t>
            </a:fld>
            <a:endParaRPr lang="en-US"/>
          </a:p>
        </p:txBody>
      </p:sp>
    </p:spTree>
    <p:extLst>
      <p:ext uri="{BB962C8B-B14F-4D97-AF65-F5344CB8AC3E}">
        <p14:creationId xmlns:p14="http://schemas.microsoft.com/office/powerpoint/2010/main" val="55769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4</a:t>
            </a:fld>
            <a:endParaRPr lang="en-US"/>
          </a:p>
        </p:txBody>
      </p:sp>
    </p:spTree>
    <p:extLst>
      <p:ext uri="{BB962C8B-B14F-4D97-AF65-F5344CB8AC3E}">
        <p14:creationId xmlns:p14="http://schemas.microsoft.com/office/powerpoint/2010/main" val="3338136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a:solidFill>
                  <a:schemeClr val="tx1"/>
                </a:solidFill>
                <a:effectLst/>
                <a:latin typeface="+mn-lt"/>
                <a:ea typeface="+mn-ea"/>
                <a:cs typeface="+mn-cs"/>
              </a:rPr>
              <a:t>Wide column store, hay còn được gọi là Big table, hay extensible record store, là mô hình dữ liệu để lưu trữ dữ liệu với khả năng chứa rất nhiều column(cột), và column ở đây là dynamic column. Tên column có thể thay đổi nên ta có thể tưởng tượng ra mô hình này như là key-value store 2 chiều. 1 pair có key là id đối tượng và tên column, còn value là thông tin của đối tượng.</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pPr/>
              <a:t>7</a:t>
            </a:fld>
            <a:endParaRPr lang="en-US"/>
          </a:p>
        </p:txBody>
      </p:sp>
    </p:spTree>
    <p:extLst>
      <p:ext uri="{BB962C8B-B14F-4D97-AF65-F5344CB8AC3E}">
        <p14:creationId xmlns:p14="http://schemas.microsoft.com/office/powerpoint/2010/main" val="3301261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Bigtable is a distributed, organized and multidimensional map with three dimensions: rows, columns and timestamp. How do they interrelate? The system divides the data into columns to store all the information in tables consisting of cells. Each of these cells has a timestamp that enables the data trends over time to be displayed.</a:t>
            </a:r>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8</a:t>
            </a:fld>
            <a:endParaRPr lang="en-US"/>
          </a:p>
        </p:txBody>
      </p:sp>
    </p:spTree>
    <p:extLst>
      <p:ext uri="{BB962C8B-B14F-4D97-AF65-F5344CB8AC3E}">
        <p14:creationId xmlns:p14="http://schemas.microsoft.com/office/powerpoint/2010/main" val="92432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r>
              <a:rPr lang="en-US" b="1" dirty="0" err="1"/>
              <a:t>SSTable</a:t>
            </a:r>
            <a:r>
              <a:rPr lang="en-US" b="1" dirty="0"/>
              <a:t> is a simple abstraction to efficiently store large numbers of key-value pairs while optimizing for high throughput, sequential read/write workloads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nó là một tệp chứa một tập hợp các cặp khóa-giá trị tùy ý, được sắp xếp bên trong. Các khóa trùng lặp là tốt, không cần "đệm" cho các khóa hoặc giá trị, và các khóa và giá trị là các đốm màu tùy ý.</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Đọc toàn bộ tập tin một cách tuần tự và bạn có một chỉ mục được sắp xếp. Tùy chọn, nếu tệp rất lớn, chúng tôi cũng có thể thêm trước hoặc tạo một khóa độc lập: chỉ mục bù để truy cập nhanh.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Đó là tất cả một SSTable là: rất đơn giản, nhưng cũng là một cách rất hữu ích để trao đổi các phân đoạn dữ liệu lớn, được sắp xếp.</a:t>
            </a:r>
            <a:endParaRPr lang="en-US" b="1" dirty="0"/>
          </a:p>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12</a:t>
            </a:fld>
            <a:endParaRPr lang="en-US"/>
          </a:p>
        </p:txBody>
      </p:sp>
    </p:spTree>
    <p:extLst>
      <p:ext uri="{BB962C8B-B14F-4D97-AF65-F5344CB8AC3E}">
        <p14:creationId xmlns:p14="http://schemas.microsoft.com/office/powerpoint/2010/main" val="2296358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Chúng ta đã làm gì ở đây?</a:t>
            </a:r>
          </a:p>
          <a:p>
            <a:r>
              <a:rPr lang="vi-VN" dirty="0"/>
              <a:t> </a:t>
            </a:r>
            <a:r>
              <a:rPr lang="en-US" sz="1200" b="1" dirty="0"/>
              <a:t>writes</a:t>
            </a:r>
            <a:r>
              <a:rPr lang="vi-VN" dirty="0"/>
              <a:t> luôn được thực hiện trong </a:t>
            </a:r>
            <a:r>
              <a:rPr lang="en-US" sz="1200" b="1" dirty="0"/>
              <a:t>memory </a:t>
            </a:r>
            <a:r>
              <a:rPr lang="vi-VN" dirty="0"/>
              <a:t>và do đó luôn luôn nhanh chóng. Khi MemTable đạt đến một kích thước nhất định, nó sẽ được xóa vào đĩa dưới dạng SSTable bất biến. </a:t>
            </a:r>
          </a:p>
          <a:p>
            <a:r>
              <a:rPr lang="vi-VN" dirty="0"/>
              <a:t>Tuy nhiên, chúng tôi sẽ duy trì tất cả các chỉ mục SSTable trong bộ nhớ, điều đó có nghĩa là với bất kỳ lần đọc nào, chúng tôi có thể kiểm tra MemTable trước, sau đó đi theo trình tự các chỉ mục SSTable để tìm dữ liệu của chúng tôi</a:t>
            </a:r>
          </a:p>
          <a:p>
            <a:endParaRPr lang="vi-VN" dirty="0"/>
          </a:p>
          <a:p>
            <a:endParaRPr lang="vi-VN" dirty="0"/>
          </a:p>
          <a:p>
            <a:r>
              <a:rPr lang="vi-VN" sz="1200" b="0" i="0" kern="1200" dirty="0">
                <a:solidFill>
                  <a:schemeClr val="tx1"/>
                </a:solidFill>
                <a:effectLst/>
                <a:latin typeface="+mn-lt"/>
                <a:ea typeface="+mn-ea"/>
                <a:cs typeface="+mn-cs"/>
              </a:rPr>
              <a:t>Khi xoá dữ liệu thì thực tế dữ liệu không được xoá, mà nó được gán 1 cái cờ gọi là tombstone. Sau 1 khoảng thời gian nào đó sẽ có 1 con batch chạy đi scan và thực hiện xoá.</a:t>
            </a:r>
          </a:p>
          <a:p>
            <a:endParaRPr lang="vi-VN" sz="1200" b="0" i="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nhớ</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memtable</a:t>
            </a:r>
            <a:r>
              <a:rPr lang="en-US" sz="1200" kern="1200" dirty="0">
                <a:solidFill>
                  <a:schemeClr val="tx1"/>
                </a:solidFill>
                <a:effectLst/>
                <a:latin typeface="+mn-lt"/>
                <a:ea typeface="+mn-ea"/>
                <a:cs typeface="+mn-cs"/>
              </a:rPr>
              <a:t>).  Data is W  in </a:t>
            </a:r>
            <a:r>
              <a:rPr lang="en-US" sz="1200" kern="1200" dirty="0" err="1">
                <a:solidFill>
                  <a:schemeClr val="tx1"/>
                </a:solidFill>
                <a:effectLst/>
                <a:latin typeface="+mn-lt"/>
                <a:ea typeface="+mn-ea"/>
                <a:cs typeface="+mn-cs"/>
              </a:rPr>
              <a:t>memtable</a:t>
            </a:r>
            <a:endParaRPr lang="en-US"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SSTable</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write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memtable</a:t>
            </a:r>
            <a:r>
              <a:rPr lang="en-US" sz="1200" kern="1200" dirty="0">
                <a:solidFill>
                  <a:schemeClr val="tx1"/>
                </a:solidFill>
                <a:effectLst/>
                <a:latin typeface="+mn-lt"/>
                <a:ea typeface="+mn-ea"/>
                <a:cs typeface="+mn-cs"/>
              </a:rPr>
              <a:t>. Sau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memtable</a:t>
            </a:r>
            <a:r>
              <a:rPr lang="en-US" sz="1200" kern="1200" dirty="0">
                <a:solidFill>
                  <a:schemeClr val="tx1"/>
                </a:solidFill>
                <a:effectLst/>
                <a:latin typeface="+mn-lt"/>
                <a:ea typeface="+mn-ea"/>
                <a:cs typeface="+mn-cs"/>
              </a:rPr>
              <a:t> full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memtable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SSTable</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read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memtable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Nếu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SSTable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lấy</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Chính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vì</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liệu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được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lưu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trên</a:t>
            </a:r>
            <a:r>
              <a:rPr lang="en-US" sz="1200" b="1" kern="1200" dirty="0">
                <a:solidFill>
                  <a:schemeClr val="tx1"/>
                </a:solidFill>
                <a:effectLst/>
                <a:latin typeface="+mn-lt"/>
                <a:ea typeface="+mn-ea"/>
                <a:cs typeface="+mn-cs"/>
              </a:rPr>
              <a:t> memory </a:t>
            </a:r>
            <a:r>
              <a:rPr lang="en-US" sz="1200" b="1" kern="1200" dirty="0" err="1">
                <a:solidFill>
                  <a:schemeClr val="tx1"/>
                </a:solidFill>
                <a:effectLst/>
                <a:latin typeface="+mn-lt"/>
                <a:ea typeface="+mn-ea"/>
                <a:cs typeface="+mn-cs"/>
              </a:rPr>
              <a:t>nên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việc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lấy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dữ</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liệu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trên</a:t>
            </a:r>
            <a:r>
              <a:rPr lang="en-US" sz="1200" b="1" kern="1200" dirty="0">
                <a:solidFill>
                  <a:schemeClr val="tx1"/>
                </a:solidFill>
                <a:effectLst/>
                <a:latin typeface="+mn-lt"/>
                <a:ea typeface="+mn-ea"/>
                <a:cs typeface="+mn-cs"/>
              </a:rPr>
              <a:t> Cassandra </a:t>
            </a:r>
            <a:r>
              <a:rPr lang="en-US" sz="1200" b="1" kern="1200" dirty="0" err="1">
                <a:solidFill>
                  <a:schemeClr val="tx1"/>
                </a:solidFill>
                <a:effectLst/>
                <a:latin typeface="+mn-lt"/>
                <a:ea typeface="+mn-ea"/>
                <a:cs typeface="+mn-cs"/>
              </a:rPr>
              <a:t>trở</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khá</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nhanh</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gán</a:t>
            </a:r>
            <a:r>
              <a:rPr lang="en-US" sz="1200" kern="1200" dirty="0">
                <a:solidFill>
                  <a:schemeClr val="tx1"/>
                </a:solidFill>
                <a:effectLst/>
                <a:latin typeface="+mn-lt"/>
                <a:ea typeface="+mn-ea"/>
                <a:cs typeface="+mn-cs"/>
              </a:rPr>
              <a:t> 1 </a:t>
            </a:r>
            <a:r>
              <a:rPr lang="en-US" sz="1200" kern="1200" dirty="0" err="1">
                <a:solidFill>
                  <a:schemeClr val="tx1"/>
                </a:solidFill>
                <a:effectLst/>
                <a:latin typeface="+mn-lt"/>
                <a:ea typeface="+mn-ea"/>
                <a:cs typeface="+mn-cs"/>
              </a:rPr>
              <a:t>cái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tombstone. Sau 1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1 con batch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a:t>
            </a:r>
            <a:r>
              <a:rPr lang="en-US" sz="1200" kern="1200" dirty="0">
                <a:solidFill>
                  <a:schemeClr val="tx1"/>
                </a:solidFill>
                <a:effectLst/>
                <a:latin typeface="+mn-lt"/>
                <a:ea typeface="+mn-ea"/>
                <a:cs typeface="+mn-cs"/>
              </a:rPr>
              <a:t> scan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xoá</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u="sng" kern="1200" dirty="0">
                <a:solidFill>
                  <a:schemeClr val="tx1"/>
                </a:solidFill>
                <a:effectLst/>
                <a:latin typeface="+mn-lt"/>
                <a:ea typeface="+mn-ea"/>
                <a:cs typeface="+mn-cs"/>
                <a:hlinkClick r:id="rId3"/>
              </a:rPr>
              <a:t>https://www.slideshare.net/marloxo1/google-big-table-62397242</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14</a:t>
            </a:fld>
            <a:endParaRPr lang="en-US"/>
          </a:p>
        </p:txBody>
      </p:sp>
    </p:spTree>
    <p:extLst>
      <p:ext uri="{BB962C8B-B14F-4D97-AF65-F5344CB8AC3E}">
        <p14:creationId xmlns:p14="http://schemas.microsoft.com/office/powerpoint/2010/main" val="2785976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Khi SSTable có trên đĩa, nó là bất biến, do đó các cập nhật và xóa không thể chạm vào dữ liệu. Thay vào đó, một giá trị gần đây hơn được lưu trữ đơn giản trong MemTable trong trường hợp cập nhật và bản ghi "tombstone" được thêm vào để xóa. Bởi vì chúng tôi kiểm tra các chỉ mục theo trình tự, các lần đọc trong tương lai sẽ tìm thấy bản ghi cập nhật hoặc bia mộ mà không bao giờ đạt được các giá trị cũ hơn! Cuối cùng, có hàng trăm SSTables trên đĩa cũng không phải là một ý tưởng hay, do đó, theo định kỳ, chúng tôi sẽ chạy một quy trình để hợp nhất các SSTables trên đĩa, tại thời điểm đó, bản ghi cập nhật và xóa sẽ ghi đè và xóa dữ liệu cũ hơn.</a:t>
            </a:r>
          </a:p>
          <a:p>
            <a:r>
              <a:rPr lang="en-US" sz="1200" i="1" kern="1200" dirty="0">
                <a:solidFill>
                  <a:schemeClr val="tx1"/>
                </a:solidFill>
                <a:effectLst/>
                <a:latin typeface="+mn-lt"/>
                <a:ea typeface="+mn-ea"/>
                <a:cs typeface="+mn-cs"/>
              </a:rPr>
              <a:t>tombstone table</a:t>
            </a:r>
            <a:r>
              <a:rPr lang="en-US" sz="1200" kern="1200" dirty="0">
                <a:solidFill>
                  <a:schemeClr val="tx1"/>
                </a:solidFill>
                <a:effectLst/>
                <a:latin typeface="+mn-lt"/>
                <a:ea typeface="+mn-ea"/>
                <a:cs typeface="+mn-cs"/>
              </a:rPr>
              <a:t> and a trigger that tracks when a row was deleted from the server database</a:t>
            </a:r>
            <a:r>
              <a:rPr lang="en-US" dirty="0">
                <a:effectLst/>
              </a:rPr>
              <a:t> </a:t>
            </a:r>
          </a:p>
          <a:p>
            <a:endParaRPr lang="en-US" dirty="0">
              <a:effectLst/>
            </a:endParaRPr>
          </a:p>
          <a:p>
            <a:r>
              <a:rPr lang="vi-VN" dirty="0"/>
              <a:t>Như bạn có thể tưởng tượng, nó có thể khá kém hiệu quả cho hoạt động đọc khi có quá nhiều SSTables phân tán xung quanh. Do đó, hệ thống định kỳ hợp nhất SSTable. Lưu ý rằng vì mỗi SSTable được sắp xếp riêng theo khóa, một "sắp xếp hợp nhất" đơn giản là đủ để hợp nhất nhiều SSTable thành một. Cơ chế hợp nhất dựa trên thuộc tính logarit trong đó hai SSTable có cùng kích thước sẽ được hợp nhất thành một SSTable duy nhất sẽ nhân đôi kích thước. Do đó, số lượng SSTable là tỷ lệ với O (logN) trong đó N là số lượng hàng.</a:t>
            </a:r>
            <a:endParaRPr lang="en-US" dirty="0"/>
          </a:p>
        </p:txBody>
      </p:sp>
      <p:sp>
        <p:nvSpPr>
          <p:cNvPr id="4" name="Slide Number Placeholder 3"/>
          <p:cNvSpPr>
            <a:spLocks noGrp="1"/>
          </p:cNvSpPr>
          <p:nvPr>
            <p:ph type="sldNum" sz="quarter" idx="5"/>
          </p:nvPr>
        </p:nvSpPr>
        <p:spPr/>
        <p:txBody>
          <a:bodyPr/>
          <a:lstStyle/>
          <a:p>
            <a:fld id="{41689DB6-D9ED-8848-A862-2FE6B6EAB7FD}" type="slidenum">
              <a:rPr lang="en-US" smtClean="0"/>
              <a:pPr/>
              <a:t>16</a:t>
            </a:fld>
            <a:endParaRPr lang="en-US"/>
          </a:p>
        </p:txBody>
      </p:sp>
    </p:spTree>
    <p:extLst>
      <p:ext uri="{BB962C8B-B14F-4D97-AF65-F5344CB8AC3E}">
        <p14:creationId xmlns:p14="http://schemas.microsoft.com/office/powerpoint/2010/main" val="958580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838220"/>
            <a:ext cx="10058400" cy="7604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679066"/>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829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743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7117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pPr/>
              <a:t>‹#›</a:t>
            </a:fld>
            <a:endParaRPr lang="en-US" dirty="0"/>
          </a:p>
        </p:txBody>
      </p:sp>
    </p:spTree>
    <p:extLst>
      <p:ext uri="{BB962C8B-B14F-4D97-AF65-F5344CB8AC3E}">
        <p14:creationId xmlns:p14="http://schemas.microsoft.com/office/powerpoint/2010/main" val="32138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pPr/>
              <a:t>11/13/19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13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pPr/>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8807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pPr/>
              <a:t>11/13/19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6266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pPr/>
              <a:t>11/13/19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3645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pPr/>
              <a:t>11/13/19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9133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pPr/>
              <a:t>11/13/19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4452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pPr/>
              <a:t>11/13/19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5671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0230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13889"/>
            <a:ext cx="10058400" cy="475520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pPr/>
              <a:t>11/13/19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12520" y="92761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5820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research.google.com/archive/bigtable.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2648113"/>
            <a:ext cx="10058400" cy="1274881"/>
          </a:xfrm>
        </p:spPr>
        <p:txBody>
          <a:bodyPr>
            <a:normAutofit fontScale="90000"/>
          </a:bodyPr>
          <a:lstStyle/>
          <a:p>
            <a:pPr algn="ctr">
              <a:lnSpc>
                <a:spcPct val="100000"/>
              </a:lnSpc>
            </a:pPr>
            <a:br>
              <a:rPr lang="en-US" dirty="0"/>
            </a:br>
            <a:r>
              <a:rPr lang="en-US" sz="4000" dirty="0" err="1"/>
              <a:t>Phân</a:t>
            </a:r>
            <a:r>
              <a:rPr lang="en-US" sz="4000" dirty="0"/>
              <a:t> </a:t>
            </a:r>
            <a:r>
              <a:rPr lang="en-US" sz="4000" dirty="0" err="1"/>
              <a:t>tích</a:t>
            </a:r>
            <a:r>
              <a:rPr lang="en-US" sz="4000" dirty="0"/>
              <a:t> </a:t>
            </a:r>
            <a:r>
              <a:rPr lang="en-US" sz="4000" dirty="0" err="1"/>
              <a:t>ý</a:t>
            </a:r>
            <a:r>
              <a:rPr lang="en-US" sz="4000" dirty="0"/>
              <a:t> </a:t>
            </a:r>
            <a:r>
              <a:rPr lang="en-US" sz="4000" dirty="0" err="1"/>
              <a:t>kiến</a:t>
            </a:r>
            <a:r>
              <a:rPr lang="en-US" sz="4000" dirty="0"/>
              <a:t> </a:t>
            </a:r>
            <a:r>
              <a:rPr lang="en-US" sz="4000" dirty="0" err="1"/>
              <a:t>người</a:t>
            </a:r>
            <a:r>
              <a:rPr lang="en-US" sz="4000" dirty="0"/>
              <a:t> </a:t>
            </a:r>
            <a:r>
              <a:rPr lang="en-US" sz="4000" dirty="0" err="1"/>
              <a:t>dùng</a:t>
            </a:r>
            <a:r>
              <a:rPr lang="en-US" sz="4000" dirty="0"/>
              <a:t> </a:t>
            </a:r>
            <a:r>
              <a:rPr lang="en-US" sz="4000" dirty="0" err="1"/>
              <a:t>trên</a:t>
            </a:r>
            <a:r>
              <a:rPr lang="en-US" sz="4000" dirty="0"/>
              <a:t> </a:t>
            </a:r>
            <a:r>
              <a:rPr lang="en-US" sz="4000" dirty="0" err="1"/>
              <a:t>mạng</a:t>
            </a:r>
            <a:r>
              <a:rPr lang="en-US" sz="4000" dirty="0"/>
              <a:t> </a:t>
            </a:r>
            <a:r>
              <a:rPr lang="en-US" sz="4000" dirty="0" err="1"/>
              <a:t>xã</a:t>
            </a:r>
            <a:r>
              <a:rPr lang="en-US" sz="4000" dirty="0"/>
              <a:t> </a:t>
            </a:r>
            <a:r>
              <a:rPr lang="en-US" sz="4000" dirty="0" err="1"/>
              <a:t>hội</a:t>
            </a:r>
            <a:r>
              <a:rPr lang="en-US" sz="4000" dirty="0"/>
              <a:t> Twitter </a:t>
            </a:r>
            <a:r>
              <a:rPr lang="en-US" sz="4000" dirty="0" err="1"/>
              <a:t>ứng</a:t>
            </a:r>
            <a:r>
              <a:rPr lang="en-US" sz="4000" dirty="0"/>
              <a:t> </a:t>
            </a:r>
            <a:r>
              <a:rPr lang="en-US" sz="4000" dirty="0" err="1"/>
              <a:t>dụng</a:t>
            </a:r>
            <a:r>
              <a:rPr lang="en-US" sz="4000" dirty="0"/>
              <a:t> </a:t>
            </a:r>
            <a:r>
              <a:rPr lang="en-US" sz="4000" dirty="0" err="1"/>
              <a:t>lưu</a:t>
            </a:r>
            <a:r>
              <a:rPr lang="en-US" sz="4000" dirty="0"/>
              <a:t> </a:t>
            </a:r>
            <a:r>
              <a:rPr lang="en-US" sz="4000" dirty="0" err="1"/>
              <a:t>trữ</a:t>
            </a:r>
            <a:r>
              <a:rPr lang="en-US" sz="4000" dirty="0"/>
              <a:t> </a:t>
            </a:r>
            <a:r>
              <a:rPr lang="en-US" sz="4000" dirty="0" err="1"/>
              <a:t>dữ</a:t>
            </a:r>
            <a:r>
              <a:rPr lang="en-US" sz="4000" dirty="0"/>
              <a:t> </a:t>
            </a:r>
            <a:r>
              <a:rPr lang="en-US" sz="4000" dirty="0" err="1"/>
              <a:t>liệu</a:t>
            </a:r>
            <a:r>
              <a:rPr lang="en-US" sz="4000" dirty="0"/>
              <a:t> Bigtable</a:t>
            </a:r>
            <a:endParaRPr lang="en-US" sz="4000" dirty="0">
              <a:latin typeface="Times New Roman" panose="02020603050405020304" pitchFamily="18" charset="0"/>
              <a:ea typeface="Roboto" pitchFamily="2" charset="0"/>
              <a:cs typeface="Times New Roman" panose="02020603050405020304" pitchFamily="18" charset="0"/>
            </a:endParaRPr>
          </a:p>
        </p:txBody>
      </p:sp>
      <p:sp>
        <p:nvSpPr>
          <p:cNvPr id="4" name="Rectangle 3"/>
          <p:cNvSpPr/>
          <p:nvPr/>
        </p:nvSpPr>
        <p:spPr>
          <a:xfrm>
            <a:off x="3078480" y="2784902"/>
            <a:ext cx="6096000" cy="830997"/>
          </a:xfrm>
          <a:prstGeom prst="rect">
            <a:avLst/>
          </a:prstGeom>
        </p:spPr>
        <p:txBody>
          <a:bodyPr>
            <a:spAutoFit/>
          </a:bodyPr>
          <a:lstStyle/>
          <a:p>
            <a:pPr algn="ctr"/>
            <a:r>
              <a:rPr lang="en-US" dirty="0">
                <a:solidFill>
                  <a:srgbClr val="000000"/>
                </a:solidFill>
                <a:latin typeface="Times New Roman" panose="02020603050405020304" pitchFamily="18" charset="0"/>
                <a:ea typeface="Roboto" pitchFamily="2" charset="0"/>
                <a:cs typeface="Times New Roman" panose="02020603050405020304" pitchFamily="18" charset="0"/>
              </a:rPr>
              <a:t> </a:t>
            </a:r>
          </a:p>
          <a:p>
            <a:pPr algn="ctr"/>
            <a:r>
              <a:rPr lang="en-US" dirty="0">
                <a:solidFill>
                  <a:srgbClr val="000000"/>
                </a:solidFill>
                <a:latin typeface="Times New Roman" panose="02020603050405020304" pitchFamily="18" charset="0"/>
                <a:ea typeface="Roboto" pitchFamily="2" charset="0"/>
                <a:cs typeface="Times New Roman" panose="02020603050405020304" pitchFamily="18" charset="0"/>
              </a:rPr>
              <a:t> </a:t>
            </a:r>
            <a:endParaRPr lang="en-US" dirty="0">
              <a:latin typeface="Times New Roman" panose="02020603050405020304" pitchFamily="18" charset="0"/>
              <a:ea typeface="Roboto" pitchFamily="2" charset="0"/>
              <a:cs typeface="Times New Roman" panose="02020603050405020304" pitchFamily="18" charset="0"/>
            </a:endParaRPr>
          </a:p>
        </p:txBody>
      </p:sp>
      <p:pic>
        <p:nvPicPr>
          <p:cNvPr id="1026" name="Picture 2" descr="https://lh4.googleusercontent.com/uOUeYFK_Z6BzOD-GjIonk8Z8oTE4Ij6lq785IY_4YiTlYy1gJSC7jqmwAPo2ZJVVTZuDx6YIpq7OrsTOoi7am8sob-EAebiRAXnOkTa23cJR0CnNHYYedgAqccczUOwkI13v9Q1B-X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555" y="1143000"/>
            <a:ext cx="1593850" cy="1446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78480" y="180123"/>
            <a:ext cx="6096000" cy="830997"/>
          </a:xfrm>
          <a:prstGeom prst="rect">
            <a:avLst/>
          </a:prstGeom>
        </p:spPr>
        <p:txBody>
          <a:bodyPr>
            <a:spAutoFit/>
          </a:bodyPr>
          <a:lstStyle/>
          <a:p>
            <a:pPr algn="ctr"/>
            <a:r>
              <a:rPr lang="vi-VN" dirty="0">
                <a:solidFill>
                  <a:srgbClr val="000000"/>
                </a:solidFill>
                <a:latin typeface="+mj-lt"/>
                <a:ea typeface="Roboto" pitchFamily="2" charset="0"/>
              </a:rPr>
              <a:t>Trường ĐH Bách Khoa Tp.HCM</a:t>
            </a:r>
            <a:endParaRPr lang="vi-VN" dirty="0">
              <a:latin typeface="+mj-lt"/>
              <a:ea typeface="Roboto" pitchFamily="2" charset="0"/>
            </a:endParaRPr>
          </a:p>
          <a:p>
            <a:pPr algn="ctr"/>
            <a:r>
              <a:rPr lang="vi-VN" dirty="0">
                <a:solidFill>
                  <a:srgbClr val="000000"/>
                </a:solidFill>
                <a:latin typeface="+mj-lt"/>
                <a:ea typeface="Roboto" pitchFamily="2" charset="0"/>
              </a:rPr>
              <a:t>Khoa Khoa Học và Kỹ Thuật Máy Tính</a:t>
            </a:r>
            <a:endParaRPr lang="en-US" dirty="0">
              <a:latin typeface="+mj-lt"/>
              <a:ea typeface="Roboto" pitchFamily="2" charset="0"/>
            </a:endParaRPr>
          </a:p>
        </p:txBody>
      </p:sp>
      <p:sp>
        <p:nvSpPr>
          <p:cNvPr id="10" name="Title 1"/>
          <p:cNvSpPr txBox="1">
            <a:spLocks/>
          </p:cNvSpPr>
          <p:nvPr/>
        </p:nvSpPr>
        <p:spPr>
          <a:xfrm>
            <a:off x="5638800" y="4695294"/>
            <a:ext cx="5943601" cy="1168610"/>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gn="ctr"/>
            <a:endParaRPr lang="en-US" sz="2400" dirty="0">
              <a:latin typeface="Times New Roman" panose="02020603050405020304" pitchFamily="18" charset="0"/>
              <a:ea typeface="Roboto" pitchFamily="2" charset="0"/>
              <a:cs typeface="Times New Roman" panose="02020603050405020304" pitchFamily="18" charset="0"/>
            </a:endParaRPr>
          </a:p>
          <a:p>
            <a:pPr algn="ctr"/>
            <a:r>
              <a:rPr lang="en-US" sz="2400" dirty="0">
                <a:latin typeface="Times New Roman" panose="02020603050405020304" pitchFamily="18" charset="0"/>
                <a:ea typeface="Roboto" pitchFamily="2" charset="0"/>
                <a:cs typeface="Times New Roman" panose="02020603050405020304" pitchFamily="18" charset="0"/>
              </a:rPr>
              <a:t>HV: Chu </a:t>
            </a:r>
            <a:r>
              <a:rPr lang="en-US" sz="2400" dirty="0" err="1">
                <a:latin typeface="Times New Roman" panose="02020603050405020304" pitchFamily="18" charset="0"/>
                <a:ea typeface="Roboto" pitchFamily="2" charset="0"/>
                <a:cs typeface="Times New Roman" panose="02020603050405020304" pitchFamily="18" charset="0"/>
              </a:rPr>
              <a:t>Xuân</a:t>
            </a:r>
            <a:r>
              <a:rPr lang="en-US" sz="2400" dirty="0">
                <a:latin typeface="Times New Roman" panose="02020603050405020304" pitchFamily="18" charset="0"/>
                <a:ea typeface="Roboto" pitchFamily="2" charset="0"/>
                <a:cs typeface="Times New Roman" panose="02020603050405020304" pitchFamily="18" charset="0"/>
              </a:rPr>
              <a:t> </a:t>
            </a:r>
            <a:r>
              <a:rPr lang="en-US" sz="2400" dirty="0" err="1">
                <a:latin typeface="Times New Roman" panose="02020603050405020304" pitchFamily="18" charset="0"/>
                <a:ea typeface="Roboto" pitchFamily="2" charset="0"/>
                <a:cs typeface="Times New Roman" panose="02020603050405020304" pitchFamily="18" charset="0"/>
              </a:rPr>
              <a:t>Tình</a:t>
            </a:r>
            <a:r>
              <a:rPr lang="en-US" sz="2400" dirty="0">
                <a:latin typeface="Times New Roman" panose="02020603050405020304" pitchFamily="18" charset="0"/>
                <a:ea typeface="Roboto" pitchFamily="2" charset="0"/>
                <a:cs typeface="Times New Roman" panose="02020603050405020304" pitchFamily="18" charset="0"/>
              </a:rPr>
              <a:t> - 1870583</a:t>
            </a:r>
          </a:p>
          <a:p>
            <a:pPr algn="ctr"/>
            <a:endParaRPr lang="en-US" sz="2400" dirty="0">
              <a:latin typeface="Times New Roman" panose="02020603050405020304" pitchFamily="18" charset="0"/>
              <a:ea typeface="Roboto" pitchFamily="2"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1</a:t>
            </a:fld>
            <a:endParaRPr lang="en-US" dirty="0">
              <a:solidFill>
                <a:prstClr val="black">
                  <a:tint val="75000"/>
                </a:prstClr>
              </a:solidFill>
            </a:endParaRPr>
          </a:p>
        </p:txBody>
      </p:sp>
      <p:sp>
        <p:nvSpPr>
          <p:cNvPr id="11" name="Title 1"/>
          <p:cNvSpPr txBox="1">
            <a:spLocks/>
          </p:cNvSpPr>
          <p:nvPr/>
        </p:nvSpPr>
        <p:spPr>
          <a:xfrm>
            <a:off x="6096000" y="3824771"/>
            <a:ext cx="5045528" cy="1041735"/>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gn="ctr"/>
            <a:r>
              <a:rPr lang="en-US" sz="2400" dirty="0">
                <a:solidFill>
                  <a:schemeClr val="tx1"/>
                </a:solidFill>
                <a:latin typeface="Times New Roman" panose="02020603050405020304" pitchFamily="18" charset="0"/>
                <a:ea typeface="Roboto" pitchFamily="2" charset="0"/>
                <a:cs typeface="Times New Roman" panose="02020603050405020304" pitchFamily="18" charset="0"/>
              </a:rPr>
              <a:t>GV: PGS.TS ĐẶNG TRẦN KHÁNH</a:t>
            </a:r>
          </a:p>
        </p:txBody>
      </p:sp>
    </p:spTree>
    <p:extLst>
      <p:ext uri="{BB962C8B-B14F-4D97-AF65-F5344CB8AC3E}">
        <p14:creationId xmlns:p14="http://schemas.microsoft.com/office/powerpoint/2010/main" val="1286350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D15D-5A9A-6646-895C-CD064B5A86D6}"/>
              </a:ext>
            </a:extLst>
          </p:cNvPr>
          <p:cNvSpPr>
            <a:spLocks noGrp="1"/>
          </p:cNvSpPr>
          <p:nvPr>
            <p:ph type="title"/>
          </p:nvPr>
        </p:nvSpPr>
        <p:spPr/>
        <p:txBody>
          <a:bodyPr>
            <a:normAutofit fontScale="90000"/>
          </a:bodyPr>
          <a:lstStyle/>
          <a:p>
            <a:r>
              <a:rPr lang="en-US" dirty="0"/>
              <a:t>Database structure enables time series </a:t>
            </a:r>
          </a:p>
        </p:txBody>
      </p:sp>
      <p:sp>
        <p:nvSpPr>
          <p:cNvPr id="3" name="Content Placeholder 2">
            <a:extLst>
              <a:ext uri="{FF2B5EF4-FFF2-40B4-BE49-F238E27FC236}">
                <a16:creationId xmlns:a16="http://schemas.microsoft.com/office/drawing/2014/main" id="{EF4AB51B-4784-E540-8497-EEE828B06B23}"/>
              </a:ext>
            </a:extLst>
          </p:cNvPr>
          <p:cNvSpPr>
            <a:spLocks noGrp="1"/>
          </p:cNvSpPr>
          <p:nvPr>
            <p:ph idx="1"/>
          </p:nvPr>
        </p:nvSpPr>
        <p:spPr/>
        <p:txBody>
          <a:bodyPr/>
          <a:lstStyle/>
          <a:p>
            <a:pPr>
              <a:buFont typeface="Wingdings" pitchFamily="2" charset="2"/>
              <a:buChar char="v"/>
            </a:pPr>
            <a:r>
              <a:rPr lang="en-US" dirty="0"/>
              <a:t> </a:t>
            </a:r>
            <a:r>
              <a:rPr lang="en-US" sz="2400" dirty="0"/>
              <a:t>every cell is </a:t>
            </a:r>
            <a:r>
              <a:rPr lang="en-US" sz="2400" b="1" i="1" dirty="0"/>
              <a:t>versioned </a:t>
            </a:r>
            <a:r>
              <a:rPr lang="en-US" sz="2400" dirty="0"/>
              <a:t>(default is timestamp on server) </a:t>
            </a:r>
          </a:p>
          <a:p>
            <a:pPr>
              <a:buFont typeface="Wingdings" pitchFamily="2" charset="2"/>
              <a:buChar char="v"/>
            </a:pPr>
            <a:r>
              <a:rPr lang="en-US" sz="2400" dirty="0"/>
              <a:t> garbage collection retains latest version (configurable) </a:t>
            </a:r>
          </a:p>
          <a:p>
            <a:pPr>
              <a:buFont typeface="Wingdings" pitchFamily="2" charset="2"/>
              <a:buChar char="v"/>
            </a:pPr>
            <a:r>
              <a:rPr lang="en-US" sz="2400" dirty="0"/>
              <a:t> expiration (optional) can be set at column-family level </a:t>
            </a:r>
          </a:p>
          <a:p>
            <a:pPr>
              <a:buFont typeface="Wingdings" pitchFamily="2" charset="2"/>
              <a:buChar char="v"/>
            </a:pPr>
            <a:r>
              <a:rPr lang="en-US" sz="2400" dirty="0"/>
              <a:t> periodic compaction reclaims unused space from cells</a:t>
            </a:r>
          </a:p>
          <a:p>
            <a:endParaRPr lang="en-US" dirty="0"/>
          </a:p>
        </p:txBody>
      </p:sp>
      <p:pic>
        <p:nvPicPr>
          <p:cNvPr id="6" name="Picture 5">
            <a:extLst>
              <a:ext uri="{FF2B5EF4-FFF2-40B4-BE49-F238E27FC236}">
                <a16:creationId xmlns:a16="http://schemas.microsoft.com/office/drawing/2014/main" id="{76A51EE4-E7D8-CB41-83DB-B89E7F98AE61}"/>
              </a:ext>
            </a:extLst>
          </p:cNvPr>
          <p:cNvPicPr>
            <a:picLocks noChangeAspect="1"/>
          </p:cNvPicPr>
          <p:nvPr/>
        </p:nvPicPr>
        <p:blipFill>
          <a:blip r:embed="rId2"/>
          <a:stretch>
            <a:fillRect/>
          </a:stretch>
        </p:blipFill>
        <p:spPr>
          <a:xfrm>
            <a:off x="2579015" y="3208616"/>
            <a:ext cx="6678529" cy="1968865"/>
          </a:xfrm>
          <a:prstGeom prst="rect">
            <a:avLst/>
          </a:prstGeom>
        </p:spPr>
      </p:pic>
      <p:pic>
        <p:nvPicPr>
          <p:cNvPr id="3073" name="Picture 1" descr="page30image22581376">
            <a:extLst>
              <a:ext uri="{FF2B5EF4-FFF2-40B4-BE49-F238E27FC236}">
                <a16:creationId xmlns:a16="http://schemas.microsoft.com/office/drawing/2014/main" id="{2D7D5A71-D5CD-8643-81EA-FF6274BE5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81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1D63-5D85-AC48-9F84-F0289251BE00}"/>
              </a:ext>
            </a:extLst>
          </p:cNvPr>
          <p:cNvSpPr>
            <a:spLocks noGrp="1"/>
          </p:cNvSpPr>
          <p:nvPr>
            <p:ph type="title"/>
          </p:nvPr>
        </p:nvSpPr>
        <p:spPr/>
        <p:txBody>
          <a:bodyPr>
            <a:normAutofit fontScale="90000"/>
          </a:bodyPr>
          <a:lstStyle/>
          <a:p>
            <a:r>
              <a:rPr lang="en-US" dirty="0"/>
              <a:t>Cloud Bigtable architecture</a:t>
            </a:r>
          </a:p>
        </p:txBody>
      </p:sp>
      <p:pic>
        <p:nvPicPr>
          <p:cNvPr id="5" name="Content Placeholder 4">
            <a:extLst>
              <a:ext uri="{FF2B5EF4-FFF2-40B4-BE49-F238E27FC236}">
                <a16:creationId xmlns:a16="http://schemas.microsoft.com/office/drawing/2014/main" id="{BA00D73B-503E-964D-9CE6-4D02DBAEAA3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4412" y="1114425"/>
            <a:ext cx="6117548" cy="5110391"/>
          </a:xfrm>
        </p:spPr>
      </p:pic>
    </p:spTree>
    <p:extLst>
      <p:ext uri="{BB962C8B-B14F-4D97-AF65-F5344CB8AC3E}">
        <p14:creationId xmlns:p14="http://schemas.microsoft.com/office/powerpoint/2010/main" val="366016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F357B-73EC-7E46-BB29-CB2C8BC1EB8C}"/>
              </a:ext>
            </a:extLst>
          </p:cNvPr>
          <p:cNvSpPr>
            <a:spLocks noGrp="1"/>
          </p:cNvSpPr>
          <p:nvPr>
            <p:ph type="title"/>
          </p:nvPr>
        </p:nvSpPr>
        <p:spPr/>
        <p:txBody>
          <a:bodyPr>
            <a:normAutofit fontScale="90000"/>
          </a:bodyPr>
          <a:lstStyle/>
          <a:p>
            <a:r>
              <a:rPr lang="en-US" b="1" dirty="0" err="1"/>
              <a:t>SSTable</a:t>
            </a:r>
            <a:r>
              <a:rPr lang="en-US" b="1" dirty="0"/>
              <a:t>: Sorted String Table</a:t>
            </a:r>
            <a:endParaRPr lang="en-US" dirty="0"/>
          </a:p>
        </p:txBody>
      </p:sp>
      <p:sp>
        <p:nvSpPr>
          <p:cNvPr id="3" name="Content Placeholder 2">
            <a:extLst>
              <a:ext uri="{FF2B5EF4-FFF2-40B4-BE49-F238E27FC236}">
                <a16:creationId xmlns:a16="http://schemas.microsoft.com/office/drawing/2014/main" id="{8BEACB37-3111-4B4E-9AC8-DEA0CC0E230B}"/>
              </a:ext>
            </a:extLst>
          </p:cNvPr>
          <p:cNvSpPr>
            <a:spLocks noGrp="1"/>
          </p:cNvSpPr>
          <p:nvPr>
            <p:ph idx="1"/>
          </p:nvPr>
        </p:nvSpPr>
        <p:spPr/>
        <p:txBody>
          <a:bodyPr/>
          <a:lstStyle/>
          <a:p>
            <a:pPr>
              <a:buFont typeface="Wingdings" pitchFamily="2" charset="2"/>
              <a:buChar char="v"/>
            </a:pPr>
            <a:r>
              <a:rPr lang="en-US" b="1" dirty="0" err="1"/>
              <a:t>SSTable</a:t>
            </a:r>
            <a:r>
              <a:rPr lang="en-US" b="1" dirty="0"/>
              <a:t>: Sorted String Table</a:t>
            </a:r>
          </a:p>
          <a:p>
            <a:pPr algn="just">
              <a:buFont typeface="Wingdings" pitchFamily="2" charset="2"/>
              <a:buChar char="Ø"/>
            </a:pPr>
            <a:r>
              <a:rPr lang="en-US" sz="2600" dirty="0"/>
              <a:t>  it is a file which contains a set of arbitrary, sorted key-value pairs inside. </a:t>
            </a:r>
          </a:p>
          <a:p>
            <a:pPr algn="just">
              <a:buFont typeface="Wingdings" pitchFamily="2" charset="2"/>
              <a:buChar char="Ø"/>
            </a:pPr>
            <a:r>
              <a:rPr lang="en-US" sz="2600" dirty="0"/>
              <a:t> Read in the entire file sequentially and you have a sorted index. Optionally, if the file is very large, we can also prepend, or create a standalone key: offset index for fast access. </a:t>
            </a:r>
          </a:p>
          <a:p>
            <a:pPr algn="just">
              <a:buFont typeface="Wingdings" pitchFamily="2" charset="2"/>
              <a:buChar char="Ø"/>
            </a:pPr>
            <a:r>
              <a:rPr lang="en-US" sz="2600" dirty="0"/>
              <a:t>That's all an </a:t>
            </a:r>
            <a:r>
              <a:rPr lang="en-US" sz="2600" dirty="0" err="1"/>
              <a:t>SSTable</a:t>
            </a:r>
            <a:r>
              <a:rPr lang="en-US" sz="2600" dirty="0"/>
              <a:t> is: very simple, but also a very useful way to exchange large, sorted data segments.</a:t>
            </a:r>
          </a:p>
          <a:p>
            <a:endParaRPr lang="en-US" dirty="0"/>
          </a:p>
        </p:txBody>
      </p:sp>
      <p:pic>
        <p:nvPicPr>
          <p:cNvPr id="4" name="Picture 3">
            <a:extLst>
              <a:ext uri="{FF2B5EF4-FFF2-40B4-BE49-F238E27FC236}">
                <a16:creationId xmlns:a16="http://schemas.microsoft.com/office/drawing/2014/main" id="{9E2B5A29-40EE-B441-A6CD-983C333CF28F}"/>
              </a:ext>
            </a:extLst>
          </p:cNvPr>
          <p:cNvPicPr>
            <a:picLocks noChangeAspect="1"/>
          </p:cNvPicPr>
          <p:nvPr/>
        </p:nvPicPr>
        <p:blipFill>
          <a:blip r:embed="rId3"/>
          <a:stretch>
            <a:fillRect/>
          </a:stretch>
        </p:blipFill>
        <p:spPr>
          <a:xfrm>
            <a:off x="1719169" y="4411434"/>
            <a:ext cx="8753662" cy="1365250"/>
          </a:xfrm>
          <a:prstGeom prst="rect">
            <a:avLst/>
          </a:prstGeom>
        </p:spPr>
      </p:pic>
    </p:spTree>
    <p:extLst>
      <p:ext uri="{BB962C8B-B14F-4D97-AF65-F5344CB8AC3E}">
        <p14:creationId xmlns:p14="http://schemas.microsoft.com/office/powerpoint/2010/main" val="1513696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75A2-B871-1F43-87A1-BD2A0EA2120E}"/>
              </a:ext>
            </a:extLst>
          </p:cNvPr>
          <p:cNvSpPr>
            <a:spLocks noGrp="1"/>
          </p:cNvSpPr>
          <p:nvPr>
            <p:ph type="title"/>
          </p:nvPr>
        </p:nvSpPr>
        <p:spPr/>
        <p:txBody>
          <a:bodyPr>
            <a:normAutofit fontScale="90000"/>
          </a:bodyPr>
          <a:lstStyle/>
          <a:p>
            <a:r>
              <a:rPr lang="en-US" b="1" dirty="0" err="1"/>
              <a:t>SSTable</a:t>
            </a:r>
            <a:r>
              <a:rPr lang="en-US" b="1" dirty="0"/>
              <a:t> and </a:t>
            </a:r>
            <a:r>
              <a:rPr lang="en-US" b="1" dirty="0" err="1"/>
              <a:t>BigTable</a:t>
            </a:r>
            <a:r>
              <a:rPr lang="en-US" b="1" dirty="0"/>
              <a:t>: Fast random access?</a:t>
            </a:r>
            <a:endParaRPr lang="en-US" dirty="0"/>
          </a:p>
        </p:txBody>
      </p:sp>
      <p:sp>
        <p:nvSpPr>
          <p:cNvPr id="3" name="Content Placeholder 2">
            <a:extLst>
              <a:ext uri="{FF2B5EF4-FFF2-40B4-BE49-F238E27FC236}">
                <a16:creationId xmlns:a16="http://schemas.microsoft.com/office/drawing/2014/main" id="{76F3E3DA-50BA-9040-94E6-C5485CF8FDCB}"/>
              </a:ext>
            </a:extLst>
          </p:cNvPr>
          <p:cNvSpPr>
            <a:spLocks noGrp="1"/>
          </p:cNvSpPr>
          <p:nvPr>
            <p:ph idx="1"/>
          </p:nvPr>
        </p:nvSpPr>
        <p:spPr/>
        <p:txBody>
          <a:bodyPr>
            <a:normAutofit/>
          </a:bodyPr>
          <a:lstStyle/>
          <a:p>
            <a:pPr>
              <a:buFont typeface="Wingdings" pitchFamily="2" charset="2"/>
              <a:buChar char="v"/>
            </a:pPr>
            <a:r>
              <a:rPr lang="en-US" sz="2200" dirty="0">
                <a:solidFill>
                  <a:srgbClr val="0070C0"/>
                </a:solidFill>
              </a:rPr>
              <a:t> Random reads are fast and easy</a:t>
            </a:r>
            <a:r>
              <a:rPr lang="en-US" sz="2200" dirty="0"/>
              <a:t>.</a:t>
            </a:r>
          </a:p>
          <a:p>
            <a:pPr lvl="1"/>
            <a:r>
              <a:rPr lang="en-US" sz="2200" dirty="0"/>
              <a:t>static indexes it is a great solution: read in the index, and you are always one disk seek away, or simply </a:t>
            </a:r>
            <a:r>
              <a:rPr lang="en-US" sz="2200" dirty="0" err="1">
                <a:solidFill>
                  <a:srgbClr val="0070C0"/>
                </a:solidFill>
              </a:rPr>
              <a:t>memmap</a:t>
            </a:r>
            <a:r>
              <a:rPr lang="en-US" sz="2200" dirty="0"/>
              <a:t> the entire file to memory. </a:t>
            </a:r>
          </a:p>
          <a:p>
            <a:pPr>
              <a:buFont typeface="Wingdings" pitchFamily="2" charset="2"/>
              <a:buChar char="v"/>
            </a:pPr>
            <a:r>
              <a:rPr lang="en-US" sz="2200" dirty="0">
                <a:solidFill>
                  <a:srgbClr val="0070C0"/>
                </a:solidFill>
              </a:rPr>
              <a:t> Random writes are much harder and expensive</a:t>
            </a:r>
          </a:p>
          <a:p>
            <a:pPr lvl="1"/>
            <a:r>
              <a:rPr lang="en-US" sz="2200" dirty="0"/>
              <a:t>problem that </a:t>
            </a:r>
            <a:r>
              <a:rPr lang="en-US" sz="2200" dirty="0">
                <a:hlinkClick r:id="rId2">
                  <a:extLst>
                    <a:ext uri="{A12FA001-AC4F-418D-AE19-62706E023703}">
                      <ahyp:hlinkClr xmlns:ahyp="http://schemas.microsoft.com/office/drawing/2018/hyperlinkcolor" val="tx"/>
                    </a:ext>
                  </a:extLst>
                </a:hlinkClick>
              </a:rPr>
              <a:t>Google's BigTable</a:t>
            </a:r>
            <a:r>
              <a:rPr lang="en-US" sz="2200" dirty="0"/>
              <a:t> set out to solve: fast read/write access for petabyte datasets in size, backed by </a:t>
            </a:r>
            <a:r>
              <a:rPr lang="en-US" sz="2200" dirty="0" err="1"/>
              <a:t>SSTables</a:t>
            </a:r>
            <a:r>
              <a:rPr lang="en-US" sz="2200" dirty="0"/>
              <a:t> underneath. How did they do it?</a:t>
            </a:r>
          </a:p>
          <a:p>
            <a:pPr lvl="1"/>
            <a:r>
              <a:rPr lang="en-US" sz="2200" dirty="0"/>
              <a:t>random writes are fast when the </a:t>
            </a:r>
            <a:r>
              <a:rPr lang="en-US" sz="2200" dirty="0" err="1"/>
              <a:t>SSTable</a:t>
            </a:r>
            <a:r>
              <a:rPr lang="en-US" sz="2200" dirty="0"/>
              <a:t> is in memory (</a:t>
            </a:r>
            <a:r>
              <a:rPr lang="en-US" sz="2200" dirty="0" err="1"/>
              <a:t>MemTable</a:t>
            </a:r>
            <a:r>
              <a:rPr lang="en-US" sz="2200" dirty="0"/>
              <a:t>)</a:t>
            </a:r>
          </a:p>
          <a:p>
            <a:pPr lvl="1"/>
            <a:r>
              <a:rPr lang="en-US" sz="2200" dirty="0"/>
              <a:t>if the table is immutable then an on-disk </a:t>
            </a:r>
            <a:r>
              <a:rPr lang="en-US" sz="2200" dirty="0" err="1"/>
              <a:t>SSTable</a:t>
            </a:r>
            <a:r>
              <a:rPr lang="en-US" sz="2200" dirty="0"/>
              <a:t> is also fast to read from</a:t>
            </a:r>
          </a:p>
        </p:txBody>
      </p:sp>
      <p:pic>
        <p:nvPicPr>
          <p:cNvPr id="4" name="Picture 3">
            <a:extLst>
              <a:ext uri="{FF2B5EF4-FFF2-40B4-BE49-F238E27FC236}">
                <a16:creationId xmlns:a16="http://schemas.microsoft.com/office/drawing/2014/main" id="{DCDA368A-C8EA-5F4C-80BD-3425BE1C2724}"/>
              </a:ext>
            </a:extLst>
          </p:cNvPr>
          <p:cNvPicPr>
            <a:picLocks noChangeAspect="1"/>
          </p:cNvPicPr>
          <p:nvPr/>
        </p:nvPicPr>
        <p:blipFill>
          <a:blip r:embed="rId3"/>
          <a:stretch>
            <a:fillRect/>
          </a:stretch>
        </p:blipFill>
        <p:spPr>
          <a:xfrm>
            <a:off x="1662667" y="4214191"/>
            <a:ext cx="8490607" cy="1832893"/>
          </a:xfrm>
          <a:prstGeom prst="rect">
            <a:avLst/>
          </a:prstGeom>
        </p:spPr>
      </p:pic>
    </p:spTree>
    <p:extLst>
      <p:ext uri="{BB962C8B-B14F-4D97-AF65-F5344CB8AC3E}">
        <p14:creationId xmlns:p14="http://schemas.microsoft.com/office/powerpoint/2010/main" val="3048258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D41CE-43CE-D341-8241-8B91699981D2}"/>
              </a:ext>
            </a:extLst>
          </p:cNvPr>
          <p:cNvSpPr>
            <a:spLocks noGrp="1"/>
          </p:cNvSpPr>
          <p:nvPr>
            <p:ph type="title"/>
          </p:nvPr>
        </p:nvSpPr>
        <p:spPr/>
        <p:txBody>
          <a:bodyPr>
            <a:normAutofit fontScale="90000"/>
          </a:bodyPr>
          <a:lstStyle/>
          <a:p>
            <a:r>
              <a:rPr lang="en-US" b="1" dirty="0" err="1"/>
              <a:t>SSTables</a:t>
            </a:r>
            <a:r>
              <a:rPr lang="en-US" b="1" dirty="0"/>
              <a:t> and Log Structured Merge Trees</a:t>
            </a:r>
            <a:endParaRPr lang="en-US" dirty="0"/>
          </a:p>
        </p:txBody>
      </p:sp>
      <p:pic>
        <p:nvPicPr>
          <p:cNvPr id="4" name="Content Placeholder 3">
            <a:extLst>
              <a:ext uri="{FF2B5EF4-FFF2-40B4-BE49-F238E27FC236}">
                <a16:creationId xmlns:a16="http://schemas.microsoft.com/office/drawing/2014/main" id="{4A210F46-3713-B443-869D-C6865EA97C16}"/>
              </a:ext>
            </a:extLst>
          </p:cNvPr>
          <p:cNvPicPr>
            <a:picLocks noGrp="1" noChangeAspect="1"/>
          </p:cNvPicPr>
          <p:nvPr>
            <p:ph idx="1"/>
          </p:nvPr>
        </p:nvPicPr>
        <p:blipFill>
          <a:blip r:embed="rId3"/>
          <a:stretch>
            <a:fillRect/>
          </a:stretch>
        </p:blipFill>
        <p:spPr>
          <a:xfrm>
            <a:off x="2618047" y="1300734"/>
            <a:ext cx="6668374" cy="1439522"/>
          </a:xfrm>
          <a:prstGeom prst="rect">
            <a:avLst/>
          </a:prstGeom>
        </p:spPr>
      </p:pic>
      <p:sp>
        <p:nvSpPr>
          <p:cNvPr id="5" name="TextBox 4">
            <a:extLst>
              <a:ext uri="{FF2B5EF4-FFF2-40B4-BE49-F238E27FC236}">
                <a16:creationId xmlns:a16="http://schemas.microsoft.com/office/drawing/2014/main" id="{1D6D9BFC-88A2-C645-AF46-99302E66457B}"/>
              </a:ext>
            </a:extLst>
          </p:cNvPr>
          <p:cNvSpPr txBox="1"/>
          <p:nvPr/>
        </p:nvSpPr>
        <p:spPr>
          <a:xfrm>
            <a:off x="1161145" y="2743202"/>
            <a:ext cx="10290629" cy="3924151"/>
          </a:xfrm>
          <a:prstGeom prst="rect">
            <a:avLst/>
          </a:prstGeom>
          <a:noFill/>
        </p:spPr>
        <p:txBody>
          <a:bodyPr wrap="square" rtlCol="0">
            <a:spAutoFit/>
          </a:bodyPr>
          <a:lstStyle/>
          <a:p>
            <a:pPr>
              <a:lnSpc>
                <a:spcPct val="150000"/>
              </a:lnSpc>
              <a:spcBef>
                <a:spcPts val="600"/>
              </a:spcBef>
              <a:spcAft>
                <a:spcPts val="600"/>
              </a:spcAft>
            </a:pPr>
            <a:r>
              <a:rPr lang="en-US" sz="2400" b="1" dirty="0"/>
              <a:t>1.On-disk </a:t>
            </a:r>
            <a:r>
              <a:rPr lang="en-US" sz="2400" b="1" dirty="0" err="1"/>
              <a:t>SSTable</a:t>
            </a:r>
            <a:r>
              <a:rPr lang="en-US" sz="2400" b="1" dirty="0"/>
              <a:t> indexes are always loaded into memory</a:t>
            </a:r>
            <a:endParaRPr lang="en-US" sz="2400" dirty="0"/>
          </a:p>
          <a:p>
            <a:pPr>
              <a:lnSpc>
                <a:spcPct val="150000"/>
              </a:lnSpc>
              <a:spcBef>
                <a:spcPts val="600"/>
              </a:spcBef>
              <a:spcAft>
                <a:spcPts val="600"/>
              </a:spcAft>
            </a:pPr>
            <a:r>
              <a:rPr lang="en-US" sz="2400" b="1" dirty="0"/>
              <a:t>2.All writes go directly to the </a:t>
            </a:r>
            <a:r>
              <a:rPr lang="en-US" sz="2400" b="1" dirty="0" err="1"/>
              <a:t>MemTable</a:t>
            </a:r>
            <a:r>
              <a:rPr lang="en-US" sz="2400" b="1" dirty="0"/>
              <a:t> index</a:t>
            </a:r>
            <a:endParaRPr lang="en-US" sz="2400" dirty="0"/>
          </a:p>
          <a:p>
            <a:pPr>
              <a:lnSpc>
                <a:spcPct val="150000"/>
              </a:lnSpc>
              <a:spcBef>
                <a:spcPts val="600"/>
              </a:spcBef>
              <a:spcAft>
                <a:spcPts val="600"/>
              </a:spcAft>
            </a:pPr>
            <a:r>
              <a:rPr lang="en-US" sz="2400" b="1" dirty="0"/>
              <a:t>3.Reads check the </a:t>
            </a:r>
            <a:r>
              <a:rPr lang="en-US" sz="2400" b="1" dirty="0" err="1"/>
              <a:t>MemTable</a:t>
            </a:r>
            <a:r>
              <a:rPr lang="en-US" sz="2400" b="1" dirty="0"/>
              <a:t> first and then the </a:t>
            </a:r>
            <a:r>
              <a:rPr lang="en-US" sz="2400" b="1" dirty="0" err="1"/>
              <a:t>SSTable</a:t>
            </a:r>
            <a:r>
              <a:rPr lang="en-US" sz="2400" b="1" dirty="0"/>
              <a:t> indexes</a:t>
            </a:r>
            <a:endParaRPr lang="en-US" sz="2400" dirty="0"/>
          </a:p>
          <a:p>
            <a:pPr>
              <a:lnSpc>
                <a:spcPct val="150000"/>
              </a:lnSpc>
              <a:spcBef>
                <a:spcPts val="600"/>
              </a:spcBef>
              <a:spcAft>
                <a:spcPts val="600"/>
              </a:spcAft>
            </a:pPr>
            <a:r>
              <a:rPr lang="en-US" sz="2400" dirty="0"/>
              <a:t>4.Periodically, the </a:t>
            </a:r>
            <a:r>
              <a:rPr lang="en-US" sz="2400" dirty="0" err="1"/>
              <a:t>MemTable</a:t>
            </a:r>
            <a:r>
              <a:rPr lang="en-US" sz="2400" dirty="0"/>
              <a:t> is flushed to disk as an </a:t>
            </a:r>
            <a:r>
              <a:rPr lang="en-US" sz="2400" dirty="0" err="1"/>
              <a:t>SSTable</a:t>
            </a:r>
            <a:r>
              <a:rPr lang="en-US" sz="2400" dirty="0"/>
              <a:t> (minor Compaction)</a:t>
            </a:r>
          </a:p>
          <a:p>
            <a:pPr>
              <a:lnSpc>
                <a:spcPct val="150000"/>
              </a:lnSpc>
              <a:spcBef>
                <a:spcPts val="600"/>
              </a:spcBef>
              <a:spcAft>
                <a:spcPts val="600"/>
              </a:spcAft>
            </a:pPr>
            <a:r>
              <a:rPr lang="en-US" sz="2400" dirty="0"/>
              <a:t>5.Periodically, on-disk </a:t>
            </a:r>
            <a:r>
              <a:rPr lang="en-US" sz="2400" dirty="0" err="1"/>
              <a:t>SSTables</a:t>
            </a:r>
            <a:r>
              <a:rPr lang="en-US" sz="2400" dirty="0"/>
              <a:t> are "collapsed together"</a:t>
            </a:r>
          </a:p>
          <a:p>
            <a:endParaRPr lang="en-US" sz="2400" dirty="0"/>
          </a:p>
        </p:txBody>
      </p:sp>
    </p:spTree>
    <p:extLst>
      <p:ext uri="{BB962C8B-B14F-4D97-AF65-F5344CB8AC3E}">
        <p14:creationId xmlns:p14="http://schemas.microsoft.com/office/powerpoint/2010/main" val="422436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917C-ACD1-F943-BD60-3925F984F10B}"/>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4C600FFE-F0E2-2746-9774-CAF3F3B2BD5A}"/>
              </a:ext>
            </a:extLst>
          </p:cNvPr>
          <p:cNvPicPr>
            <a:picLocks noChangeAspect="1"/>
          </p:cNvPicPr>
          <p:nvPr/>
        </p:nvPicPr>
        <p:blipFill>
          <a:blip r:embed="rId2"/>
          <a:stretch>
            <a:fillRect/>
          </a:stretch>
        </p:blipFill>
        <p:spPr>
          <a:xfrm>
            <a:off x="1015171" y="1604866"/>
            <a:ext cx="9977477" cy="3844212"/>
          </a:xfrm>
          <a:prstGeom prst="rect">
            <a:avLst/>
          </a:prstGeom>
        </p:spPr>
      </p:pic>
    </p:spTree>
    <p:extLst>
      <p:ext uri="{BB962C8B-B14F-4D97-AF65-F5344CB8AC3E}">
        <p14:creationId xmlns:p14="http://schemas.microsoft.com/office/powerpoint/2010/main" val="180120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890F-91C8-E541-9DDB-A087CF64E63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1863027F-FBAA-C746-8105-0E3D5A0E70D8}"/>
              </a:ext>
            </a:extLst>
          </p:cNvPr>
          <p:cNvPicPr>
            <a:picLocks noChangeAspect="1"/>
          </p:cNvPicPr>
          <p:nvPr/>
        </p:nvPicPr>
        <p:blipFill>
          <a:blip r:embed="rId3"/>
          <a:stretch>
            <a:fillRect/>
          </a:stretch>
        </p:blipFill>
        <p:spPr>
          <a:xfrm>
            <a:off x="2636557" y="1402921"/>
            <a:ext cx="6424616" cy="4052158"/>
          </a:xfrm>
          <a:prstGeom prst="rect">
            <a:avLst/>
          </a:prstGeom>
        </p:spPr>
      </p:pic>
    </p:spTree>
    <p:extLst>
      <p:ext uri="{BB962C8B-B14F-4D97-AF65-F5344CB8AC3E}">
        <p14:creationId xmlns:p14="http://schemas.microsoft.com/office/powerpoint/2010/main" val="258068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261C-E4EA-B84E-85DC-2794D6E83A6D}"/>
              </a:ext>
            </a:extLst>
          </p:cNvPr>
          <p:cNvSpPr>
            <a:spLocks noGrp="1"/>
          </p:cNvSpPr>
          <p:nvPr>
            <p:ph type="title"/>
          </p:nvPr>
        </p:nvSpPr>
        <p:spPr/>
        <p:txBody>
          <a:bodyPr>
            <a:normAutofit fontScale="90000"/>
          </a:bodyPr>
          <a:lstStyle/>
          <a:p>
            <a:r>
              <a:rPr lang="en-US" dirty="0"/>
              <a:t>API – Client libraries- access patterns</a:t>
            </a:r>
          </a:p>
        </p:txBody>
      </p:sp>
      <p:sp>
        <p:nvSpPr>
          <p:cNvPr id="3" name="Content Placeholder 2">
            <a:extLst>
              <a:ext uri="{FF2B5EF4-FFF2-40B4-BE49-F238E27FC236}">
                <a16:creationId xmlns:a16="http://schemas.microsoft.com/office/drawing/2014/main" id="{96079969-2E5B-BF4B-9ADB-D734D6A60D78}"/>
              </a:ext>
            </a:extLst>
          </p:cNvPr>
          <p:cNvSpPr>
            <a:spLocks noGrp="1"/>
          </p:cNvSpPr>
          <p:nvPr>
            <p:ph idx="1"/>
          </p:nvPr>
        </p:nvSpPr>
        <p:spPr/>
        <p:txBody>
          <a:bodyPr/>
          <a:lstStyle/>
          <a:p>
            <a:pPr>
              <a:buFont typeface="Wingdings" pitchFamily="2" charset="2"/>
              <a:buChar char="v"/>
            </a:pPr>
            <a:r>
              <a:rPr lang="en-US" dirty="0"/>
              <a:t> </a:t>
            </a:r>
            <a:r>
              <a:rPr lang="en-US" dirty="0" err="1"/>
              <a:t>Hbase</a:t>
            </a:r>
            <a:r>
              <a:rPr lang="en-US" dirty="0"/>
              <a:t>  Java Client</a:t>
            </a:r>
          </a:p>
          <a:p>
            <a:pPr>
              <a:buFont typeface="Wingdings" pitchFamily="2" charset="2"/>
              <a:buChar char="v"/>
            </a:pPr>
            <a:r>
              <a:rPr lang="en-US" dirty="0"/>
              <a:t> Go Client (Go Lang)</a:t>
            </a:r>
          </a:p>
          <a:p>
            <a:pPr>
              <a:buFont typeface="Wingdings" pitchFamily="2" charset="2"/>
              <a:buChar char="v"/>
            </a:pPr>
            <a:r>
              <a:rPr lang="en-US" dirty="0"/>
              <a:t> Python Client</a:t>
            </a:r>
          </a:p>
          <a:p>
            <a:pPr>
              <a:buFont typeface="Wingdings" pitchFamily="2" charset="2"/>
              <a:buChar char="v"/>
            </a:pPr>
            <a:r>
              <a:rPr lang="en-US" dirty="0"/>
              <a:t> Node Client (Node Js)</a:t>
            </a:r>
          </a:p>
        </p:txBody>
      </p:sp>
      <p:pic>
        <p:nvPicPr>
          <p:cNvPr id="4" name="Picture 3">
            <a:extLst>
              <a:ext uri="{FF2B5EF4-FFF2-40B4-BE49-F238E27FC236}">
                <a16:creationId xmlns:a16="http://schemas.microsoft.com/office/drawing/2014/main" id="{A7810957-EEE7-384E-BD08-7ED93046255F}"/>
              </a:ext>
            </a:extLst>
          </p:cNvPr>
          <p:cNvPicPr>
            <a:picLocks noChangeAspect="1"/>
          </p:cNvPicPr>
          <p:nvPr/>
        </p:nvPicPr>
        <p:blipFill>
          <a:blip r:embed="rId3"/>
          <a:stretch>
            <a:fillRect/>
          </a:stretch>
        </p:blipFill>
        <p:spPr>
          <a:xfrm>
            <a:off x="4025473" y="1996751"/>
            <a:ext cx="7969564" cy="3135086"/>
          </a:xfrm>
          <a:prstGeom prst="rect">
            <a:avLst/>
          </a:prstGeom>
        </p:spPr>
      </p:pic>
    </p:spTree>
    <p:extLst>
      <p:ext uri="{BB962C8B-B14F-4D97-AF65-F5344CB8AC3E}">
        <p14:creationId xmlns:p14="http://schemas.microsoft.com/office/powerpoint/2010/main" val="327199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E86CB-85BE-B241-B5B6-89555EE0B4E6}"/>
              </a:ext>
            </a:extLst>
          </p:cNvPr>
          <p:cNvSpPr>
            <a:spLocks noGrp="1"/>
          </p:cNvSpPr>
          <p:nvPr>
            <p:ph type="title"/>
          </p:nvPr>
        </p:nvSpPr>
        <p:spPr/>
        <p:txBody>
          <a:bodyPr>
            <a:normAutofit fontScale="90000"/>
          </a:bodyPr>
          <a:lstStyle/>
          <a:p>
            <a:endParaRPr lang="en-US"/>
          </a:p>
        </p:txBody>
      </p:sp>
      <p:pic>
        <p:nvPicPr>
          <p:cNvPr id="4" name="Content Placeholder 3">
            <a:extLst>
              <a:ext uri="{FF2B5EF4-FFF2-40B4-BE49-F238E27FC236}">
                <a16:creationId xmlns:a16="http://schemas.microsoft.com/office/drawing/2014/main" id="{1392C64F-91E8-2E45-9EE6-FF64C15E063E}"/>
              </a:ext>
            </a:extLst>
          </p:cNvPr>
          <p:cNvPicPr>
            <a:picLocks noGrp="1" noChangeAspect="1"/>
          </p:cNvPicPr>
          <p:nvPr>
            <p:ph idx="1"/>
          </p:nvPr>
        </p:nvPicPr>
        <p:blipFill>
          <a:blip r:embed="rId3"/>
          <a:stretch>
            <a:fillRect/>
          </a:stretch>
        </p:blipFill>
        <p:spPr>
          <a:xfrm>
            <a:off x="1785485" y="1193792"/>
            <a:ext cx="8998630" cy="4439678"/>
          </a:xfrm>
          <a:prstGeom prst="rect">
            <a:avLst/>
          </a:prstGeom>
        </p:spPr>
      </p:pic>
    </p:spTree>
    <p:extLst>
      <p:ext uri="{BB962C8B-B14F-4D97-AF65-F5344CB8AC3E}">
        <p14:creationId xmlns:p14="http://schemas.microsoft.com/office/powerpoint/2010/main" val="2811221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7C3F2-C0C8-CF4A-92CA-D8E983410E60}"/>
              </a:ext>
            </a:extLst>
          </p:cNvPr>
          <p:cNvSpPr>
            <a:spLocks noGrp="1"/>
          </p:cNvSpPr>
          <p:nvPr>
            <p:ph type="title"/>
          </p:nvPr>
        </p:nvSpPr>
        <p:spPr/>
        <p:txBody>
          <a:bodyPr>
            <a:normAutofit fontScale="90000"/>
          </a:bodyPr>
          <a:lstStyle/>
          <a:p>
            <a:endParaRPr lang="en-US"/>
          </a:p>
        </p:txBody>
      </p:sp>
      <p:pic>
        <p:nvPicPr>
          <p:cNvPr id="4" name="Content Placeholder 3">
            <a:extLst>
              <a:ext uri="{FF2B5EF4-FFF2-40B4-BE49-F238E27FC236}">
                <a16:creationId xmlns:a16="http://schemas.microsoft.com/office/drawing/2014/main" id="{F3B1ED86-C116-844C-BC95-13810CBDC440}"/>
              </a:ext>
            </a:extLst>
          </p:cNvPr>
          <p:cNvPicPr>
            <a:picLocks noGrp="1" noChangeAspect="1"/>
          </p:cNvPicPr>
          <p:nvPr>
            <p:ph idx="1"/>
          </p:nvPr>
        </p:nvPicPr>
        <p:blipFill>
          <a:blip r:embed="rId3"/>
          <a:stretch>
            <a:fillRect/>
          </a:stretch>
        </p:blipFill>
        <p:spPr>
          <a:xfrm>
            <a:off x="1631562" y="1114425"/>
            <a:ext cx="8989202" cy="4754563"/>
          </a:xfrm>
          <a:prstGeom prst="rect">
            <a:avLst/>
          </a:prstGeom>
        </p:spPr>
      </p:pic>
    </p:spTree>
    <p:extLst>
      <p:ext uri="{BB962C8B-B14F-4D97-AF65-F5344CB8AC3E}">
        <p14:creationId xmlns:p14="http://schemas.microsoft.com/office/powerpoint/2010/main" val="423939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58A729-0F5F-FD4C-99B7-0E0EC741AEFA}"/>
              </a:ext>
            </a:extLst>
          </p:cNvPr>
          <p:cNvSpPr>
            <a:spLocks noGrp="1"/>
          </p:cNvSpPr>
          <p:nvPr>
            <p:ph type="title"/>
          </p:nvPr>
        </p:nvSpPr>
        <p:spPr/>
        <p:txBody>
          <a:bodyPr>
            <a:normAutofit fontScale="90000"/>
          </a:bodyPr>
          <a:lstStyle/>
          <a:p>
            <a:pPr algn="ctr"/>
            <a:r>
              <a:rPr lang="en-US" dirty="0"/>
              <a:t>Outline</a:t>
            </a:r>
          </a:p>
        </p:txBody>
      </p:sp>
      <p:sp>
        <p:nvSpPr>
          <p:cNvPr id="6" name="Content Placeholder 5">
            <a:extLst>
              <a:ext uri="{FF2B5EF4-FFF2-40B4-BE49-F238E27FC236}">
                <a16:creationId xmlns:a16="http://schemas.microsoft.com/office/drawing/2014/main" id="{779FEAB4-5AD3-F043-A840-2CEE5E97E362}"/>
              </a:ext>
            </a:extLst>
          </p:cNvPr>
          <p:cNvSpPr>
            <a:spLocks noGrp="1"/>
          </p:cNvSpPr>
          <p:nvPr>
            <p:ph idx="1"/>
          </p:nvPr>
        </p:nvSpPr>
        <p:spPr/>
        <p:txBody>
          <a:bodyPr/>
          <a:lstStyle/>
          <a:p>
            <a:pPr>
              <a:buFont typeface="Wingdings" pitchFamily="2" charset="2"/>
              <a:buChar char="q"/>
            </a:pPr>
            <a:r>
              <a:rPr lang="en-US" sz="2800" dirty="0"/>
              <a:t> Introduction</a:t>
            </a:r>
          </a:p>
          <a:p>
            <a:pPr>
              <a:buFont typeface="Wingdings" pitchFamily="2" charset="2"/>
              <a:buChar char="q"/>
            </a:pPr>
            <a:r>
              <a:rPr lang="en-US" sz="2800" dirty="0"/>
              <a:t> What can cloud </a:t>
            </a:r>
            <a:r>
              <a:rPr lang="en-US" sz="2800" dirty="0" err="1"/>
              <a:t>bigtable</a:t>
            </a:r>
            <a:r>
              <a:rPr lang="en-US" sz="2800" dirty="0"/>
              <a:t> offer?</a:t>
            </a:r>
          </a:p>
          <a:p>
            <a:pPr>
              <a:buFont typeface="Wingdings" pitchFamily="2" charset="2"/>
              <a:buChar char="q"/>
            </a:pPr>
            <a:r>
              <a:rPr lang="en-US" sz="2800" dirty="0"/>
              <a:t> Bigtable data model</a:t>
            </a:r>
          </a:p>
          <a:p>
            <a:pPr>
              <a:buFont typeface="Wingdings" pitchFamily="2" charset="2"/>
              <a:buChar char="q"/>
            </a:pPr>
            <a:r>
              <a:rPr lang="en-US" sz="2800" dirty="0"/>
              <a:t> Coursework</a:t>
            </a:r>
          </a:p>
          <a:p>
            <a:pPr>
              <a:buFont typeface="Wingdings" pitchFamily="2" charset="2"/>
              <a:buChar char="q"/>
            </a:pPr>
            <a:endParaRPr lang="en-US" dirty="0"/>
          </a:p>
        </p:txBody>
      </p:sp>
    </p:spTree>
    <p:extLst>
      <p:ext uri="{BB962C8B-B14F-4D97-AF65-F5344CB8AC3E}">
        <p14:creationId xmlns:p14="http://schemas.microsoft.com/office/powerpoint/2010/main" val="269171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8C74-B416-AC4D-B80F-070460F8F7FF}"/>
              </a:ext>
            </a:extLst>
          </p:cNvPr>
          <p:cNvSpPr>
            <a:spLocks noGrp="1"/>
          </p:cNvSpPr>
          <p:nvPr>
            <p:ph type="title"/>
          </p:nvPr>
        </p:nvSpPr>
        <p:spPr/>
        <p:txBody>
          <a:bodyPr>
            <a:normAutofit fontScale="90000"/>
          </a:bodyPr>
          <a:lstStyle/>
          <a:p>
            <a:r>
              <a:rPr lang="en-US" dirty="0"/>
              <a:t>Performance</a:t>
            </a:r>
          </a:p>
        </p:txBody>
      </p:sp>
      <p:sp>
        <p:nvSpPr>
          <p:cNvPr id="3" name="Content Placeholder 2">
            <a:extLst>
              <a:ext uri="{FF2B5EF4-FFF2-40B4-BE49-F238E27FC236}">
                <a16:creationId xmlns:a16="http://schemas.microsoft.com/office/drawing/2014/main" id="{C29E6B6D-D7FD-7B42-9423-F2AC609FB360}"/>
              </a:ext>
            </a:extLst>
          </p:cNvPr>
          <p:cNvSpPr>
            <a:spLocks noGrp="1"/>
          </p:cNvSpPr>
          <p:nvPr>
            <p:ph idx="1"/>
          </p:nvPr>
        </p:nvSpPr>
        <p:spPr/>
        <p:txBody>
          <a:bodyPr/>
          <a:lstStyle/>
          <a:p>
            <a:r>
              <a:rPr lang="en-US" dirty="0"/>
              <a:t>When everything is running smoothly, a typical workload can achieve the following performance for </a:t>
            </a:r>
            <a:r>
              <a:rPr lang="en-US" b="1" dirty="0"/>
              <a:t>each node in the Cloud Bigtable cluster</a:t>
            </a:r>
            <a:endParaRPr lang="en-US" dirty="0"/>
          </a:p>
        </p:txBody>
      </p:sp>
      <p:pic>
        <p:nvPicPr>
          <p:cNvPr id="4" name="Picture 3">
            <a:extLst>
              <a:ext uri="{FF2B5EF4-FFF2-40B4-BE49-F238E27FC236}">
                <a16:creationId xmlns:a16="http://schemas.microsoft.com/office/drawing/2014/main" id="{B945AA81-7494-4F4E-B33D-B9E59D6BBFD0}"/>
              </a:ext>
            </a:extLst>
          </p:cNvPr>
          <p:cNvPicPr>
            <a:picLocks noChangeAspect="1"/>
          </p:cNvPicPr>
          <p:nvPr/>
        </p:nvPicPr>
        <p:blipFill>
          <a:blip r:embed="rId3"/>
          <a:stretch>
            <a:fillRect/>
          </a:stretch>
        </p:blipFill>
        <p:spPr>
          <a:xfrm>
            <a:off x="7445829" y="1626358"/>
            <a:ext cx="3709851" cy="680227"/>
          </a:xfrm>
          <a:prstGeom prst="rect">
            <a:avLst/>
          </a:prstGeom>
        </p:spPr>
      </p:pic>
      <p:pic>
        <p:nvPicPr>
          <p:cNvPr id="5" name="Picture 4">
            <a:extLst>
              <a:ext uri="{FF2B5EF4-FFF2-40B4-BE49-F238E27FC236}">
                <a16:creationId xmlns:a16="http://schemas.microsoft.com/office/drawing/2014/main" id="{5A444D44-C3C6-CD4E-BD4C-4305093ADEA2}"/>
              </a:ext>
            </a:extLst>
          </p:cNvPr>
          <p:cNvPicPr>
            <a:picLocks noChangeAspect="1"/>
          </p:cNvPicPr>
          <p:nvPr/>
        </p:nvPicPr>
        <p:blipFill>
          <a:blip r:embed="rId4"/>
          <a:stretch>
            <a:fillRect/>
          </a:stretch>
        </p:blipFill>
        <p:spPr>
          <a:xfrm>
            <a:off x="1036321" y="2337528"/>
            <a:ext cx="7622488" cy="3985615"/>
          </a:xfrm>
          <a:prstGeom prst="rect">
            <a:avLst/>
          </a:prstGeom>
        </p:spPr>
      </p:pic>
    </p:spTree>
    <p:extLst>
      <p:ext uri="{BB962C8B-B14F-4D97-AF65-F5344CB8AC3E}">
        <p14:creationId xmlns:p14="http://schemas.microsoft.com/office/powerpoint/2010/main" val="59301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9"/>
            <a:ext cx="9372600" cy="838201"/>
          </a:xfrm>
        </p:spPr>
        <p:txBody>
          <a:bodyPr/>
          <a:lstStyle/>
          <a:p>
            <a:r>
              <a:rPr lang="en-US" sz="4000" dirty="0"/>
              <a:t>Coursework – Chủ đề</a:t>
            </a:r>
            <a:endParaRPr lang="en-US" sz="4000" b="1" dirty="0">
              <a:solidFill>
                <a:schemeClr val="accent2"/>
              </a:solidFill>
            </a:endParaRPr>
          </a:p>
        </p:txBody>
      </p:sp>
      <p:sp>
        <p:nvSpPr>
          <p:cNvPr id="4" name="Slide Number Placeholder 3"/>
          <p:cNvSpPr>
            <a:spLocks noGrp="1"/>
          </p:cNvSpPr>
          <p:nvPr>
            <p:ph type="sldNum" sz="quarter" idx="12"/>
          </p:nvPr>
        </p:nvSpPr>
        <p:spPr/>
        <p:txBody>
          <a:bodyPr/>
          <a:lstStyle/>
          <a:p>
            <a:fld id="{B6827FD3-CBE3-48CC-A370-7CAFCB45EBF7}" type="slidenum">
              <a:rPr lang="en-US" sz="2000"/>
              <a:t>21</a:t>
            </a:fld>
            <a:endParaRPr lang="en-US" sz="2000"/>
          </a:p>
        </p:txBody>
      </p:sp>
      <p:sp>
        <p:nvSpPr>
          <p:cNvPr id="3" name="Date Placeholder 2"/>
          <p:cNvSpPr>
            <a:spLocks noGrp="1"/>
          </p:cNvSpPr>
          <p:nvPr>
            <p:ph type="dt" sz="half" idx="10"/>
          </p:nvPr>
        </p:nvSpPr>
        <p:spPr/>
        <p:txBody>
          <a:bodyPr/>
          <a:lstStyle/>
          <a:p>
            <a:endParaRPr lang="vi-VN"/>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900" y="2841197"/>
            <a:ext cx="4953000" cy="26416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2900" y="1375203"/>
            <a:ext cx="838200" cy="8382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7501" y="1375203"/>
            <a:ext cx="838200" cy="8382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6595" y="1375203"/>
            <a:ext cx="838200" cy="838200"/>
          </a:xfrm>
          <a:prstGeom prst="rect">
            <a:avLst/>
          </a:prstGeom>
        </p:spPr>
      </p:pic>
      <p:sp>
        <p:nvSpPr>
          <p:cNvPr id="10" name="Content Placeholder 2">
            <a:extLst>
              <a:ext uri="{FF2B5EF4-FFF2-40B4-BE49-F238E27FC236}">
                <a16:creationId xmlns:a16="http://schemas.microsoft.com/office/drawing/2014/main" id="{90F01B57-2B87-674A-B654-E907145AEEAA}"/>
              </a:ext>
            </a:extLst>
          </p:cNvPr>
          <p:cNvSpPr txBox="1">
            <a:spLocks/>
          </p:cNvSpPr>
          <p:nvPr/>
        </p:nvSpPr>
        <p:spPr>
          <a:xfrm>
            <a:off x="6096000" y="1295400"/>
            <a:ext cx="5333999" cy="4876800"/>
          </a:xfrm>
          <a:prstGeom prst="rect">
            <a:avLst/>
          </a:prstGeom>
        </p:spPr>
        <p:txBody>
          <a:bodyPr vert="horz" lIns="91436" tIns="45718" rIns="91436" bIns="45718" rtlCol="0">
            <a:noAutofit/>
          </a:bodyPr>
          <a:lst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a:lstStyle>
          <a:p>
            <a:pPr>
              <a:lnSpc>
                <a:spcPct val="150000"/>
              </a:lnSpc>
              <a:buFont typeface="Wingdings" panose="05000000000000000000" pitchFamily="2" charset="2"/>
              <a:buChar char="q"/>
            </a:pPr>
            <a:r>
              <a:rPr lang="en-US" sz="2600" dirty="0"/>
              <a:t> Search </a:t>
            </a:r>
          </a:p>
          <a:p>
            <a:pPr marL="201168" lvl="1" indent="0">
              <a:lnSpc>
                <a:spcPct val="150000"/>
              </a:lnSpc>
              <a:buFont typeface="Arial" pitchFamily="34" charset="0"/>
              <a:buNone/>
            </a:pPr>
            <a:endParaRPr lang="en-US" sz="1000" i="1" dirty="0"/>
          </a:p>
        </p:txBody>
      </p:sp>
      <p:sp>
        <p:nvSpPr>
          <p:cNvPr id="11" name="Rectangle 10">
            <a:extLst>
              <a:ext uri="{FF2B5EF4-FFF2-40B4-BE49-F238E27FC236}">
                <a16:creationId xmlns:a16="http://schemas.microsoft.com/office/drawing/2014/main" id="{4D88B366-5243-0047-8A69-ED8F10599CFF}"/>
              </a:ext>
            </a:extLst>
          </p:cNvPr>
          <p:cNvSpPr/>
          <p:nvPr/>
        </p:nvSpPr>
        <p:spPr>
          <a:xfrm>
            <a:off x="6422734" y="2369812"/>
            <a:ext cx="37338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Iphone</a:t>
            </a:r>
            <a:r>
              <a:rPr lang="en-US" dirty="0">
                <a:solidFill>
                  <a:schemeClr val="tx1"/>
                </a:solidFill>
              </a:rPr>
              <a:t> 11 pro</a:t>
            </a:r>
          </a:p>
        </p:txBody>
      </p:sp>
      <p:graphicFrame>
        <p:nvGraphicFramePr>
          <p:cNvPr id="12" name="Chart 11">
            <a:extLst>
              <a:ext uri="{FF2B5EF4-FFF2-40B4-BE49-F238E27FC236}">
                <a16:creationId xmlns:a16="http://schemas.microsoft.com/office/drawing/2014/main" id="{371B9443-0C81-F94F-A2A7-FE1A90131E8A}"/>
              </a:ext>
            </a:extLst>
          </p:cNvPr>
          <p:cNvGraphicFramePr/>
          <p:nvPr/>
        </p:nvGraphicFramePr>
        <p:xfrm>
          <a:off x="7556500" y="3429000"/>
          <a:ext cx="4038600" cy="23368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9470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171" y="188686"/>
            <a:ext cx="9601200" cy="785466"/>
          </a:xfrm>
        </p:spPr>
        <p:txBody>
          <a:bodyPr/>
          <a:lstStyle/>
          <a:p>
            <a:r>
              <a:rPr lang="en-US" sz="4000" dirty="0"/>
              <a:t>Coursework – Mục tiêu</a:t>
            </a:r>
            <a:endParaRPr lang="en-US" sz="4000" b="1" dirty="0">
              <a:solidFill>
                <a:schemeClr val="accent2"/>
              </a:solidFill>
            </a:endParaRPr>
          </a:p>
        </p:txBody>
      </p:sp>
      <p:sp>
        <p:nvSpPr>
          <p:cNvPr id="4" name="Slide Number Placeholder 3"/>
          <p:cNvSpPr>
            <a:spLocks noGrp="1"/>
          </p:cNvSpPr>
          <p:nvPr>
            <p:ph type="sldNum" sz="quarter" idx="12"/>
          </p:nvPr>
        </p:nvSpPr>
        <p:spPr/>
        <p:txBody>
          <a:bodyPr/>
          <a:lstStyle/>
          <a:p>
            <a:fld id="{B6827FD3-CBE3-48CC-A370-7CAFCB45EBF7}" type="slidenum">
              <a:rPr lang="en-US" sz="2000"/>
              <a:t>22</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682171" y="1352249"/>
            <a:ext cx="11125202" cy="4478866"/>
          </a:xfrm>
        </p:spPr>
        <p:txBody>
          <a:bodyPr>
            <a:noAutofit/>
          </a:bodyPr>
          <a:lstStyle/>
          <a:p>
            <a:pPr>
              <a:lnSpc>
                <a:spcPct val="150000"/>
              </a:lnSpc>
              <a:buFont typeface="Wingdings" panose="05000000000000000000" pitchFamily="2" charset="2"/>
              <a:buChar char="q"/>
            </a:pPr>
            <a:r>
              <a:rPr lang="vi-VN" sz="2600" dirty="0"/>
              <a:t> </a:t>
            </a:r>
            <a:r>
              <a:rPr lang="en-US" sz="2600" dirty="0" err="1"/>
              <a:t>Xây</a:t>
            </a:r>
            <a:r>
              <a:rPr lang="en-US" sz="2600" dirty="0"/>
              <a:t> </a:t>
            </a:r>
            <a:r>
              <a:rPr lang="en-US" sz="2600" dirty="0" err="1"/>
              <a:t>dựng</a:t>
            </a:r>
            <a:r>
              <a:rPr lang="en-US" sz="2600" dirty="0"/>
              <a:t> </a:t>
            </a:r>
            <a:r>
              <a:rPr lang="en-US" sz="2600" dirty="0" err="1"/>
              <a:t>ứng</a:t>
            </a:r>
            <a:r>
              <a:rPr lang="en-US" sz="2600" dirty="0"/>
              <a:t> </a:t>
            </a:r>
            <a:r>
              <a:rPr lang="en-US" sz="2600" dirty="0" err="1"/>
              <a:t>dụng</a:t>
            </a:r>
            <a:r>
              <a:rPr lang="en-US" sz="2600" dirty="0"/>
              <a:t> </a:t>
            </a:r>
            <a:r>
              <a:rPr lang="en-US" sz="2600" dirty="0" err="1"/>
              <a:t>nhỏ</a:t>
            </a:r>
            <a:r>
              <a:rPr lang="en-US" sz="2600" dirty="0"/>
              <a:t> </a:t>
            </a:r>
            <a:r>
              <a:rPr lang="en-US" sz="2600" dirty="0" err="1"/>
              <a:t>phân</a:t>
            </a:r>
            <a:r>
              <a:rPr lang="en-US" sz="2600" dirty="0"/>
              <a:t> </a:t>
            </a:r>
            <a:r>
              <a:rPr lang="en-US" sz="2600" dirty="0" err="1"/>
              <a:t>tích</a:t>
            </a:r>
            <a:r>
              <a:rPr lang="en-US" sz="2600" dirty="0"/>
              <a:t> ý </a:t>
            </a:r>
            <a:r>
              <a:rPr lang="en-US" sz="2600" dirty="0" err="1"/>
              <a:t>kiến</a:t>
            </a:r>
            <a:r>
              <a:rPr lang="en-US" sz="2600" dirty="0"/>
              <a:t> </a:t>
            </a:r>
            <a:r>
              <a:rPr lang="en-US" sz="2600" dirty="0" err="1"/>
              <a:t>người</a:t>
            </a:r>
            <a:r>
              <a:rPr lang="en-US" sz="2600" dirty="0"/>
              <a:t> </a:t>
            </a:r>
            <a:r>
              <a:rPr lang="en-US" sz="2600" dirty="0" err="1"/>
              <a:t>dùng</a:t>
            </a:r>
            <a:r>
              <a:rPr lang="en-US" sz="2600" dirty="0"/>
              <a:t> </a:t>
            </a:r>
            <a:r>
              <a:rPr lang="en-US" sz="2600" dirty="0" err="1"/>
              <a:t>trên</a:t>
            </a:r>
            <a:r>
              <a:rPr lang="en-US" sz="2600" dirty="0"/>
              <a:t> </a:t>
            </a:r>
            <a:r>
              <a:rPr lang="en-US" sz="2600" dirty="0" err="1"/>
              <a:t>mạng</a:t>
            </a:r>
            <a:r>
              <a:rPr lang="en-US" sz="2600" dirty="0"/>
              <a:t> </a:t>
            </a:r>
            <a:r>
              <a:rPr lang="en-US" sz="2600" dirty="0" err="1"/>
              <a:t>xã</a:t>
            </a:r>
            <a:r>
              <a:rPr lang="en-US" sz="2600" dirty="0"/>
              <a:t> </a:t>
            </a:r>
            <a:r>
              <a:rPr lang="en-US" sz="2600" dirty="0" err="1"/>
              <a:t>hội</a:t>
            </a:r>
            <a:r>
              <a:rPr lang="en-US" sz="2600" dirty="0"/>
              <a:t> Twitter</a:t>
            </a:r>
            <a:endParaRPr lang="vi-VN" sz="2600" dirty="0"/>
          </a:p>
          <a:p>
            <a:pPr>
              <a:lnSpc>
                <a:spcPct val="150000"/>
              </a:lnSpc>
              <a:buFontTx/>
              <a:buChar char="-"/>
            </a:pPr>
            <a:r>
              <a:rPr lang="vi-VN" sz="2600" dirty="0"/>
              <a:t> T</a:t>
            </a:r>
            <a:r>
              <a:rPr lang="en-US" sz="2600" dirty="0"/>
              <a:t>hu </a:t>
            </a:r>
            <a:r>
              <a:rPr lang="en-US" sz="2600" dirty="0" err="1"/>
              <a:t>thập</a:t>
            </a:r>
            <a:r>
              <a:rPr lang="en-US" sz="2600" dirty="0"/>
              <a:t> </a:t>
            </a:r>
            <a:r>
              <a:rPr lang="en-US" sz="2600" dirty="0" err="1"/>
              <a:t>và</a:t>
            </a:r>
            <a:r>
              <a:rPr lang="en-US" sz="2600" dirty="0"/>
              <a:t> </a:t>
            </a:r>
            <a:r>
              <a:rPr lang="en-US" sz="2600" dirty="0" err="1"/>
              <a:t>phân</a:t>
            </a:r>
            <a:r>
              <a:rPr lang="en-US" sz="2600" dirty="0"/>
              <a:t> </a:t>
            </a:r>
            <a:r>
              <a:rPr lang="en-US" sz="2600" dirty="0" err="1"/>
              <a:t>tích</a:t>
            </a:r>
            <a:r>
              <a:rPr lang="en-US" sz="2600" dirty="0"/>
              <a:t> </a:t>
            </a:r>
            <a:r>
              <a:rPr lang="en-US" sz="2600" dirty="0" err="1"/>
              <a:t>các</a:t>
            </a:r>
            <a:r>
              <a:rPr lang="en-US" sz="2600" dirty="0"/>
              <a:t> public tweet </a:t>
            </a:r>
            <a:r>
              <a:rPr lang="en-US" sz="2600" dirty="0" err="1"/>
              <a:t>từ</a:t>
            </a:r>
            <a:r>
              <a:rPr lang="en-US" sz="2600" dirty="0"/>
              <a:t> Twitter </a:t>
            </a:r>
          </a:p>
          <a:p>
            <a:pPr>
              <a:lnSpc>
                <a:spcPct val="150000"/>
              </a:lnSpc>
              <a:buFontTx/>
              <a:buChar char="-"/>
            </a:pPr>
            <a:r>
              <a:rPr lang="en-US" sz="2600" dirty="0"/>
              <a:t> </a:t>
            </a:r>
            <a:r>
              <a:rPr lang="en-US" sz="2600" dirty="0" err="1"/>
              <a:t>Chuẩn</a:t>
            </a:r>
            <a:r>
              <a:rPr lang="en-US" sz="2600" dirty="0"/>
              <a:t> </a:t>
            </a:r>
            <a:r>
              <a:rPr lang="en-US" sz="2600" dirty="0" err="1"/>
              <a:t>hoá</a:t>
            </a:r>
            <a:r>
              <a:rPr lang="en-US" sz="2600" dirty="0"/>
              <a:t> </a:t>
            </a:r>
            <a:r>
              <a:rPr lang="en-US" sz="2600" dirty="0" err="1"/>
              <a:t>dữ</a:t>
            </a:r>
            <a:r>
              <a:rPr lang="en-US" sz="2600" dirty="0"/>
              <a:t> </a:t>
            </a:r>
            <a:r>
              <a:rPr lang="en-US" sz="2600" dirty="0" err="1"/>
              <a:t>liệu</a:t>
            </a:r>
            <a:r>
              <a:rPr lang="en-US" sz="2600" dirty="0"/>
              <a:t> </a:t>
            </a:r>
            <a:r>
              <a:rPr lang="en-US" sz="2600" dirty="0" err="1"/>
              <a:t>theo</a:t>
            </a:r>
            <a:r>
              <a:rPr lang="en-US" sz="2600" dirty="0"/>
              <a:t> </a:t>
            </a:r>
            <a:r>
              <a:rPr lang="en-US" sz="2600" dirty="0" err="1"/>
              <a:t>cấu</a:t>
            </a:r>
            <a:r>
              <a:rPr lang="en-US" sz="2600" dirty="0"/>
              <a:t> </a:t>
            </a:r>
            <a:r>
              <a:rPr lang="en-US" sz="2600" dirty="0" err="1"/>
              <a:t>trúc</a:t>
            </a:r>
            <a:r>
              <a:rPr lang="en-US" sz="2600" dirty="0"/>
              <a:t> </a:t>
            </a:r>
            <a:r>
              <a:rPr lang="en-US" sz="2600" dirty="0" err="1"/>
              <a:t>bigtable</a:t>
            </a:r>
            <a:r>
              <a:rPr lang="en-US" sz="2600" dirty="0"/>
              <a:t>: </a:t>
            </a:r>
          </a:p>
          <a:p>
            <a:pPr marL="0" indent="0">
              <a:lnSpc>
                <a:spcPct val="150000"/>
              </a:lnSpc>
              <a:buNone/>
            </a:pPr>
            <a:r>
              <a:rPr lang="en-US" sz="2600" dirty="0">
                <a:solidFill>
                  <a:srgbClr val="0070C0"/>
                </a:solidFill>
              </a:rPr>
              <a:t>       Row key : keyword, Column key : </a:t>
            </a:r>
            <a:r>
              <a:rPr lang="en-US" sz="2600" dirty="0" err="1">
                <a:solidFill>
                  <a:srgbClr val="0070C0"/>
                </a:solidFill>
              </a:rPr>
              <a:t>TweetId</a:t>
            </a:r>
            <a:r>
              <a:rPr lang="en-US" sz="2600" dirty="0">
                <a:solidFill>
                  <a:srgbClr val="0070C0"/>
                </a:solidFill>
              </a:rPr>
              <a:t>, Value: Location, Sentiment</a:t>
            </a:r>
            <a:endParaRPr lang="vi-VN" sz="2600" dirty="0">
              <a:solidFill>
                <a:srgbClr val="0070C0"/>
              </a:solidFill>
            </a:endParaRPr>
          </a:p>
          <a:p>
            <a:pPr>
              <a:lnSpc>
                <a:spcPct val="150000"/>
              </a:lnSpc>
              <a:buFontTx/>
              <a:buChar char="-"/>
            </a:pPr>
            <a:r>
              <a:rPr lang="vi-VN" sz="2600" dirty="0"/>
              <a:t> </a:t>
            </a:r>
            <a:r>
              <a:rPr lang="en-US" sz="2600" dirty="0" err="1"/>
              <a:t>Sử</a:t>
            </a:r>
            <a:r>
              <a:rPr lang="en-US" sz="2600" dirty="0"/>
              <a:t> </a:t>
            </a:r>
            <a:r>
              <a:rPr lang="en-US" sz="2600" dirty="0" err="1"/>
              <a:t>dụng</a:t>
            </a:r>
            <a:r>
              <a:rPr lang="en-US" sz="2600" dirty="0"/>
              <a:t> google cloud </a:t>
            </a:r>
            <a:r>
              <a:rPr lang="en-US" sz="2600" dirty="0" err="1"/>
              <a:t>bigtable</a:t>
            </a:r>
            <a:r>
              <a:rPr lang="en-US" sz="2600" dirty="0"/>
              <a:t>  </a:t>
            </a:r>
            <a:r>
              <a:rPr lang="en-US" sz="2600" dirty="0" err="1"/>
              <a:t>để</a:t>
            </a:r>
            <a:r>
              <a:rPr lang="en-US" sz="2600" dirty="0"/>
              <a:t> </a:t>
            </a:r>
            <a:r>
              <a:rPr lang="en-US" sz="2600" dirty="0" err="1"/>
              <a:t>lưu</a:t>
            </a:r>
            <a:r>
              <a:rPr lang="en-US" sz="2600" dirty="0"/>
              <a:t> </a:t>
            </a:r>
            <a:r>
              <a:rPr lang="en-US" sz="2600" dirty="0" err="1"/>
              <a:t>trữ</a:t>
            </a:r>
            <a:r>
              <a:rPr lang="en-US" sz="2600" dirty="0"/>
              <a:t> </a:t>
            </a:r>
            <a:r>
              <a:rPr lang="en-US" sz="2600" dirty="0" err="1"/>
              <a:t>các</a:t>
            </a:r>
            <a:r>
              <a:rPr lang="en-US" sz="2600" dirty="0"/>
              <a:t> tweet </a:t>
            </a:r>
            <a:r>
              <a:rPr lang="en-US" sz="2600" dirty="0" err="1"/>
              <a:t>thông</a:t>
            </a:r>
            <a:r>
              <a:rPr lang="en-US" sz="2600" dirty="0"/>
              <a:t> qua </a:t>
            </a:r>
            <a:r>
              <a:rPr lang="en-US" sz="2600" dirty="0" err="1"/>
              <a:t>các</a:t>
            </a:r>
            <a:r>
              <a:rPr lang="en-US" sz="2600" dirty="0"/>
              <a:t> API client.</a:t>
            </a:r>
          </a:p>
          <a:p>
            <a:pPr>
              <a:lnSpc>
                <a:spcPct val="150000"/>
              </a:lnSpc>
              <a:buFontTx/>
              <a:buChar char="-"/>
            </a:pPr>
            <a:r>
              <a:rPr lang="en-US" sz="2600" dirty="0"/>
              <a:t> </a:t>
            </a:r>
            <a:r>
              <a:rPr lang="en-US" sz="2600" dirty="0" err="1"/>
              <a:t>Hiển</a:t>
            </a:r>
            <a:r>
              <a:rPr lang="en-US" sz="2600" dirty="0"/>
              <a:t> </a:t>
            </a:r>
            <a:r>
              <a:rPr lang="en-US" sz="2600" dirty="0" err="1"/>
              <a:t>thị</a:t>
            </a:r>
            <a:r>
              <a:rPr lang="en-US" sz="2600" dirty="0"/>
              <a:t> </a:t>
            </a:r>
            <a:r>
              <a:rPr lang="en-US" sz="2600" dirty="0" err="1"/>
              <a:t>kết</a:t>
            </a:r>
            <a:r>
              <a:rPr lang="en-US" sz="2600" dirty="0"/>
              <a:t> </a:t>
            </a:r>
            <a:r>
              <a:rPr lang="en-US" sz="2600" dirty="0" err="1"/>
              <a:t>quả</a:t>
            </a:r>
            <a:r>
              <a:rPr lang="en-US" sz="2600" dirty="0"/>
              <a:t> </a:t>
            </a:r>
            <a:r>
              <a:rPr lang="en-US" sz="2600" dirty="0" err="1"/>
              <a:t>trên</a:t>
            </a:r>
            <a:r>
              <a:rPr lang="en-US" sz="2600" dirty="0"/>
              <a:t> </a:t>
            </a:r>
            <a:r>
              <a:rPr lang="en-US" sz="2600" dirty="0" err="1"/>
              <a:t>nền</a:t>
            </a:r>
            <a:r>
              <a:rPr lang="en-US" sz="2600" dirty="0"/>
              <a:t> web</a:t>
            </a:r>
            <a:endParaRPr lang="vi-VN" sz="2600" dirty="0"/>
          </a:p>
          <a:p>
            <a:pPr marL="0" indent="0">
              <a:lnSpc>
                <a:spcPct val="150000"/>
              </a:lnSpc>
              <a:buNone/>
            </a:pPr>
            <a:endParaRPr lang="vi-VN" sz="2600" dirty="0"/>
          </a:p>
        </p:txBody>
      </p:sp>
    </p:spTree>
    <p:extLst>
      <p:ext uri="{BB962C8B-B14F-4D97-AF65-F5344CB8AC3E}">
        <p14:creationId xmlns:p14="http://schemas.microsoft.com/office/powerpoint/2010/main" val="1625233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091"/>
            <a:ext cx="9601200" cy="765196"/>
          </a:xfrm>
        </p:spPr>
        <p:txBody>
          <a:bodyPr>
            <a:normAutofit/>
          </a:bodyPr>
          <a:lstStyle/>
          <a:p>
            <a:r>
              <a:rPr lang="en-US" sz="4000" dirty="0"/>
              <a:t>Coursework – Phương pháp</a:t>
            </a:r>
            <a:endParaRPr lang="en-US" sz="4000" b="1" dirty="0">
              <a:solidFill>
                <a:schemeClr val="accent2"/>
              </a:solidFill>
            </a:endParaRPr>
          </a:p>
        </p:txBody>
      </p:sp>
      <p:sp>
        <p:nvSpPr>
          <p:cNvPr id="4" name="Slide Number Placeholder 3"/>
          <p:cNvSpPr>
            <a:spLocks noGrp="1"/>
          </p:cNvSpPr>
          <p:nvPr>
            <p:ph type="sldNum" sz="quarter" idx="12"/>
          </p:nvPr>
        </p:nvSpPr>
        <p:spPr/>
        <p:txBody>
          <a:bodyPr/>
          <a:lstStyle/>
          <a:p>
            <a:fld id="{B6827FD3-CBE3-48CC-A370-7CAFCB45EBF7}" type="slidenum">
              <a:rPr lang="en-US" sz="2000"/>
              <a:t>23</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457200" y="1001486"/>
            <a:ext cx="10972800" cy="5323114"/>
          </a:xfrm>
        </p:spPr>
        <p:txBody>
          <a:bodyPr>
            <a:noAutofit/>
          </a:bodyPr>
          <a:lstStyle/>
          <a:p>
            <a:pPr>
              <a:lnSpc>
                <a:spcPct val="150000"/>
              </a:lnSpc>
              <a:buFont typeface="Wingdings" panose="05000000000000000000" pitchFamily="2" charset="2"/>
              <a:buChar char="q"/>
            </a:pPr>
            <a:r>
              <a:rPr lang="vi-VN" sz="2700" dirty="0"/>
              <a:t> </a:t>
            </a:r>
            <a:r>
              <a:rPr lang="en-US" sz="2700" dirty="0" err="1"/>
              <a:t>Thực</a:t>
            </a:r>
            <a:r>
              <a:rPr lang="en-US" sz="2700" dirty="0"/>
              <a:t> </a:t>
            </a:r>
            <a:r>
              <a:rPr lang="en-US" sz="2700" dirty="0" err="1"/>
              <a:t>hiện</a:t>
            </a:r>
            <a:r>
              <a:rPr lang="en-US" sz="2700" dirty="0"/>
              <a:t>:</a:t>
            </a:r>
          </a:p>
          <a:p>
            <a:pPr lvl="1">
              <a:lnSpc>
                <a:spcPct val="150000"/>
              </a:lnSpc>
              <a:buFont typeface="Wingdings" pitchFamily="2" charset="2"/>
              <a:buChar char="Ø"/>
            </a:pPr>
            <a:r>
              <a:rPr lang="en-US" sz="2700" dirty="0" err="1"/>
              <a:t>Sử</a:t>
            </a:r>
            <a:r>
              <a:rPr lang="en-US" sz="2700" dirty="0"/>
              <a:t> </a:t>
            </a:r>
            <a:r>
              <a:rPr lang="en-US" sz="2700" dirty="0" err="1"/>
              <a:t>dụng</a:t>
            </a:r>
            <a:r>
              <a:rPr lang="en-US" sz="2700" dirty="0"/>
              <a:t> </a:t>
            </a:r>
            <a:r>
              <a:rPr lang="en-US" sz="2700" dirty="0" err="1"/>
              <a:t>Twiiter</a:t>
            </a:r>
            <a:r>
              <a:rPr lang="en-US" sz="2700" dirty="0"/>
              <a:t> Streaming API (twitter4j-core) </a:t>
            </a:r>
            <a:r>
              <a:rPr lang="en-US" sz="2700" dirty="0" err="1"/>
              <a:t>lấy</a:t>
            </a:r>
            <a:r>
              <a:rPr lang="en-US" sz="2700" dirty="0"/>
              <a:t> </a:t>
            </a:r>
            <a:r>
              <a:rPr lang="en-US" sz="2700" dirty="0" err="1"/>
              <a:t>các</a:t>
            </a:r>
            <a:r>
              <a:rPr lang="en-US" sz="2700" dirty="0"/>
              <a:t> public tweet </a:t>
            </a:r>
          </a:p>
          <a:p>
            <a:pPr lvl="1">
              <a:lnSpc>
                <a:spcPct val="150000"/>
              </a:lnSpc>
              <a:buFont typeface="Wingdings" pitchFamily="2" charset="2"/>
              <a:buChar char="Ø"/>
            </a:pPr>
            <a:r>
              <a:rPr lang="en-US" sz="2700" dirty="0" err="1"/>
              <a:t>Sử</a:t>
            </a:r>
            <a:r>
              <a:rPr lang="en-US" sz="2700" dirty="0"/>
              <a:t> </a:t>
            </a:r>
            <a:r>
              <a:rPr lang="en-US" sz="2700" dirty="0" err="1"/>
              <a:t>dụng</a:t>
            </a:r>
            <a:r>
              <a:rPr lang="en-US" sz="2700" dirty="0"/>
              <a:t> </a:t>
            </a:r>
            <a:r>
              <a:rPr lang="en-US" sz="2700" dirty="0" err="1"/>
              <a:t>công</a:t>
            </a:r>
            <a:r>
              <a:rPr lang="en-US" sz="2700" dirty="0"/>
              <a:t> </a:t>
            </a:r>
            <a:r>
              <a:rPr lang="en-US" sz="2700" dirty="0" err="1"/>
              <a:t>cụ</a:t>
            </a:r>
            <a:r>
              <a:rPr lang="en-US" sz="2700" dirty="0"/>
              <a:t> Setiment140 </a:t>
            </a:r>
            <a:r>
              <a:rPr lang="en-US" sz="2700" dirty="0" err="1"/>
              <a:t>để</a:t>
            </a:r>
            <a:r>
              <a:rPr lang="en-US" sz="2700" dirty="0"/>
              <a:t> </a:t>
            </a:r>
            <a:r>
              <a:rPr lang="en-US" sz="2700" dirty="0" err="1"/>
              <a:t>phân</a:t>
            </a:r>
            <a:r>
              <a:rPr lang="en-US" sz="2700" dirty="0"/>
              <a:t> </a:t>
            </a:r>
            <a:r>
              <a:rPr lang="en-US" sz="2700" dirty="0" err="1"/>
              <a:t>tích</a:t>
            </a:r>
            <a:r>
              <a:rPr lang="en-US" sz="2700" dirty="0"/>
              <a:t> </a:t>
            </a:r>
            <a:r>
              <a:rPr lang="en-US" sz="2700" dirty="0" err="1"/>
              <a:t>các</a:t>
            </a:r>
            <a:r>
              <a:rPr lang="en-US" sz="2700" dirty="0"/>
              <a:t> Tweet </a:t>
            </a:r>
            <a:r>
              <a:rPr lang="en-US" sz="2700" dirty="0" err="1"/>
              <a:t>theo</a:t>
            </a:r>
            <a:r>
              <a:rPr lang="en-US" sz="2700" dirty="0"/>
              <a:t> 3 </a:t>
            </a:r>
            <a:r>
              <a:rPr lang="en-US" sz="2700" dirty="0" err="1"/>
              <a:t>mức</a:t>
            </a:r>
            <a:r>
              <a:rPr lang="en-US" sz="2700" dirty="0"/>
              <a:t> </a:t>
            </a:r>
            <a:r>
              <a:rPr lang="en-US" sz="2700" dirty="0" err="1"/>
              <a:t>độ</a:t>
            </a:r>
            <a:r>
              <a:rPr lang="en-US" sz="2700" dirty="0"/>
              <a:t> : Positive , Negative , Neutral.</a:t>
            </a:r>
          </a:p>
          <a:p>
            <a:pPr lvl="1">
              <a:lnSpc>
                <a:spcPct val="150000"/>
              </a:lnSpc>
              <a:buFont typeface="Wingdings" pitchFamily="2" charset="2"/>
              <a:buChar char="Ø"/>
            </a:pPr>
            <a:r>
              <a:rPr lang="en-US" sz="2700" dirty="0" err="1"/>
              <a:t>Lưu</a:t>
            </a:r>
            <a:r>
              <a:rPr lang="en-US" sz="2700" dirty="0"/>
              <a:t> </a:t>
            </a:r>
            <a:r>
              <a:rPr lang="en-US" sz="2700" dirty="0" err="1"/>
              <a:t>trữ</a:t>
            </a:r>
            <a:r>
              <a:rPr lang="en-US" sz="2700" dirty="0"/>
              <a:t> </a:t>
            </a:r>
            <a:r>
              <a:rPr lang="en-US" sz="2700" dirty="0" err="1"/>
              <a:t>các</a:t>
            </a:r>
            <a:r>
              <a:rPr lang="en-US" sz="2700" dirty="0"/>
              <a:t> Tweet </a:t>
            </a:r>
            <a:r>
              <a:rPr lang="en-US" sz="2700" dirty="0" err="1"/>
              <a:t>trên</a:t>
            </a:r>
            <a:r>
              <a:rPr lang="en-US" sz="2700" dirty="0"/>
              <a:t> </a:t>
            </a:r>
            <a:r>
              <a:rPr lang="en-US" sz="2700" dirty="0" err="1"/>
              <a:t>google</a:t>
            </a:r>
            <a:r>
              <a:rPr lang="en-US" sz="2700" dirty="0"/>
              <a:t> cloud </a:t>
            </a:r>
            <a:r>
              <a:rPr lang="en-US" sz="2700" dirty="0" err="1"/>
              <a:t>bigtable</a:t>
            </a:r>
            <a:endParaRPr lang="en-US" sz="2700" dirty="0"/>
          </a:p>
          <a:p>
            <a:pPr lvl="1">
              <a:lnSpc>
                <a:spcPct val="150000"/>
              </a:lnSpc>
              <a:buFont typeface="Wingdings" pitchFamily="2" charset="2"/>
              <a:buChar char="Ø"/>
            </a:pPr>
            <a:r>
              <a:rPr lang="en-US" sz="2700" dirty="0" err="1"/>
              <a:t>Trực</a:t>
            </a:r>
            <a:r>
              <a:rPr lang="en-US" sz="2700" dirty="0"/>
              <a:t> </a:t>
            </a:r>
            <a:r>
              <a:rPr lang="en-US" sz="2700" dirty="0" err="1"/>
              <a:t>quan</a:t>
            </a:r>
            <a:r>
              <a:rPr lang="en-US" sz="2700" dirty="0"/>
              <a:t> </a:t>
            </a:r>
            <a:r>
              <a:rPr lang="en-US" sz="2700" dirty="0" err="1"/>
              <a:t>hóa</a:t>
            </a:r>
            <a:r>
              <a:rPr lang="en-US" sz="2700" dirty="0"/>
              <a:t> </a:t>
            </a:r>
            <a:r>
              <a:rPr lang="en-US" sz="2700" dirty="0" err="1"/>
              <a:t>dữ</a:t>
            </a:r>
            <a:r>
              <a:rPr lang="en-US" sz="2700" dirty="0"/>
              <a:t> </a:t>
            </a:r>
            <a:r>
              <a:rPr lang="en-US" sz="2700" dirty="0" err="1"/>
              <a:t>liệu</a:t>
            </a:r>
            <a:r>
              <a:rPr lang="en-US" sz="2700" dirty="0"/>
              <a:t> </a:t>
            </a:r>
            <a:endParaRPr lang="vi-VN" sz="2700" dirty="0"/>
          </a:p>
        </p:txBody>
      </p:sp>
    </p:spTree>
    <p:extLst>
      <p:ext uri="{BB962C8B-B14F-4D97-AF65-F5344CB8AC3E}">
        <p14:creationId xmlns:p14="http://schemas.microsoft.com/office/powerpoint/2010/main" val="2168780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827FD3-CBE3-48CC-A370-7CAFCB45EBF7}" type="slidenum">
              <a:rPr lang="en-US" sz="2000"/>
              <a:t>24</a:t>
            </a:fld>
            <a:endParaRPr lang="en-US" sz="2000"/>
          </a:p>
        </p:txBody>
      </p:sp>
      <p:sp>
        <p:nvSpPr>
          <p:cNvPr id="3" name="Date Placeholder 2"/>
          <p:cNvSpPr>
            <a:spLocks noGrp="1"/>
          </p:cNvSpPr>
          <p:nvPr>
            <p:ph type="dt" sz="half" idx="10"/>
          </p:nvPr>
        </p:nvSpPr>
        <p:spPr/>
        <p:txBody>
          <a:bodyPr/>
          <a:lstStyle/>
          <a:p>
            <a:endParaRPr lang="vi-VN"/>
          </a:p>
        </p:txBody>
      </p:sp>
      <p:sp>
        <p:nvSpPr>
          <p:cNvPr id="7" name="Content Placeholder 2"/>
          <p:cNvSpPr>
            <a:spLocks noGrp="1"/>
          </p:cNvSpPr>
          <p:nvPr>
            <p:ph idx="1"/>
          </p:nvPr>
        </p:nvSpPr>
        <p:spPr>
          <a:xfrm>
            <a:off x="609600" y="988906"/>
            <a:ext cx="10972802" cy="4937760"/>
          </a:xfrm>
        </p:spPr>
        <p:txBody>
          <a:bodyPr>
            <a:noAutofit/>
          </a:bodyPr>
          <a:lstStyle/>
          <a:p>
            <a:pPr>
              <a:lnSpc>
                <a:spcPct val="150000"/>
              </a:lnSpc>
              <a:buFont typeface="Wingdings" panose="05000000000000000000" pitchFamily="2" charset="2"/>
              <a:buChar char="q"/>
            </a:pPr>
            <a:r>
              <a:rPr lang="vi-VN" sz="2800" dirty="0"/>
              <a:t> </a:t>
            </a:r>
            <a:r>
              <a:rPr lang="en-US" sz="2800" dirty="0" err="1"/>
              <a:t>Công</a:t>
            </a:r>
            <a:r>
              <a:rPr lang="en-US" sz="2800" dirty="0"/>
              <a:t> </a:t>
            </a:r>
            <a:r>
              <a:rPr lang="en-US" sz="2800" dirty="0" err="1"/>
              <a:t>cụ</a:t>
            </a:r>
            <a:r>
              <a:rPr lang="en-US" sz="2800" dirty="0"/>
              <a:t>:</a:t>
            </a:r>
          </a:p>
          <a:p>
            <a:pPr lvl="1">
              <a:lnSpc>
                <a:spcPct val="150000"/>
              </a:lnSpc>
              <a:buFont typeface="Wingdings" pitchFamily="2" charset="2"/>
              <a:buChar char="Ø"/>
            </a:pPr>
            <a:r>
              <a:rPr lang="en-US" sz="2800" dirty="0"/>
              <a:t> </a:t>
            </a:r>
            <a:r>
              <a:rPr lang="en-US" sz="2800" dirty="0" err="1"/>
              <a:t>Javaeclip</a:t>
            </a:r>
            <a:r>
              <a:rPr lang="en-US" sz="2800" dirty="0"/>
              <a:t>, </a:t>
            </a:r>
            <a:r>
              <a:rPr lang="en-US" sz="2800" dirty="0" err="1"/>
              <a:t>Intellij</a:t>
            </a:r>
            <a:r>
              <a:rPr lang="en-US" sz="2800" dirty="0"/>
              <a:t>, Java SDK , hadoop-eclipse-plugin-2.8.3</a:t>
            </a:r>
          </a:p>
          <a:p>
            <a:pPr lvl="1">
              <a:lnSpc>
                <a:spcPct val="150000"/>
              </a:lnSpc>
              <a:buFont typeface="Wingdings" pitchFamily="2" charset="2"/>
              <a:buChar char="Ø"/>
            </a:pPr>
            <a:r>
              <a:rPr lang="en-US" sz="2800" dirty="0"/>
              <a:t>Twitter4j, Sentiment140  API</a:t>
            </a:r>
          </a:p>
          <a:p>
            <a:pPr lvl="1">
              <a:lnSpc>
                <a:spcPct val="150000"/>
              </a:lnSpc>
              <a:buFont typeface="Wingdings" pitchFamily="2" charset="2"/>
              <a:buChar char="Ø"/>
            </a:pPr>
            <a:r>
              <a:rPr lang="en-US" sz="2800" dirty="0"/>
              <a:t>Google Cloud Bigtable (or </a:t>
            </a:r>
            <a:r>
              <a:rPr lang="en-US" sz="2800" dirty="0" err="1"/>
              <a:t>Hbase</a:t>
            </a:r>
            <a:r>
              <a:rPr lang="en-US" sz="2800" dirty="0"/>
              <a:t> version 1.2.7), </a:t>
            </a:r>
            <a:r>
              <a:rPr lang="en-US" sz="2800" dirty="0" err="1"/>
              <a:t>bigtable-hbase</a:t>
            </a:r>
            <a:endParaRPr lang="en-US" sz="2800" dirty="0"/>
          </a:p>
          <a:p>
            <a:pPr lvl="1">
              <a:lnSpc>
                <a:spcPct val="150000"/>
              </a:lnSpc>
              <a:buFont typeface="Wingdings" pitchFamily="2" charset="2"/>
              <a:buChar char="Ø"/>
            </a:pPr>
            <a:r>
              <a:rPr lang="en-US" sz="2800" dirty="0"/>
              <a:t>Web Application (</a:t>
            </a:r>
            <a:r>
              <a:rPr lang="en-US" sz="2800" dirty="0" err="1"/>
              <a:t>ASP.Net or Java Web</a:t>
            </a:r>
            <a:r>
              <a:rPr lang="en-US" sz="2800" dirty="0"/>
              <a:t>)</a:t>
            </a:r>
            <a:endParaRPr lang="vi-VN" sz="2800" dirty="0"/>
          </a:p>
        </p:txBody>
      </p:sp>
      <p:sp>
        <p:nvSpPr>
          <p:cNvPr id="8" name="Title 1">
            <a:extLst>
              <a:ext uri="{FF2B5EF4-FFF2-40B4-BE49-F238E27FC236}">
                <a16:creationId xmlns:a16="http://schemas.microsoft.com/office/drawing/2014/main" id="{216D8AA1-9131-E947-B371-C3455019E114}"/>
              </a:ext>
            </a:extLst>
          </p:cNvPr>
          <p:cNvSpPr>
            <a:spLocks noGrp="1"/>
          </p:cNvSpPr>
          <p:nvPr>
            <p:ph type="title"/>
          </p:nvPr>
        </p:nvSpPr>
        <p:spPr>
          <a:xfrm>
            <a:off x="609598" y="286603"/>
            <a:ext cx="10546082" cy="702303"/>
          </a:xfrm>
        </p:spPr>
        <p:txBody>
          <a:bodyPr>
            <a:normAutofit/>
          </a:bodyPr>
          <a:lstStyle/>
          <a:p>
            <a:r>
              <a:rPr lang="en-US" sz="4000" dirty="0"/>
              <a:t>Coursework – Phương pháp</a:t>
            </a:r>
            <a:endParaRPr lang="en-US" sz="4000" b="1" dirty="0">
              <a:solidFill>
                <a:schemeClr val="accent2"/>
              </a:solidFill>
            </a:endParaRPr>
          </a:p>
        </p:txBody>
      </p:sp>
    </p:spTree>
    <p:extLst>
      <p:ext uri="{BB962C8B-B14F-4D97-AF65-F5344CB8AC3E}">
        <p14:creationId xmlns:p14="http://schemas.microsoft.com/office/powerpoint/2010/main" val="2180613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939B1FA-81F2-4940-9AF3-5EAFB5D6669B}" type="slidenum">
              <a:rPr lang="en-US" smtClean="0">
                <a:solidFill>
                  <a:prstClr val="black">
                    <a:tint val="75000"/>
                  </a:prstClr>
                </a:solidFill>
              </a:rPr>
              <a:pPr/>
              <a:t>25</a:t>
            </a:fld>
            <a:endParaRPr lang="en-US">
              <a:solidFill>
                <a:prstClr val="black">
                  <a:tint val="75000"/>
                </a:prstClr>
              </a:solidFill>
            </a:endParaRPr>
          </a:p>
        </p:txBody>
      </p:sp>
      <p:pic>
        <p:nvPicPr>
          <p:cNvPr id="6" name="Content Placeholder 4">
            <a:extLst>
              <a:ext uri="{FF2B5EF4-FFF2-40B4-BE49-F238E27FC236}">
                <a16:creationId xmlns:a16="http://schemas.microsoft.com/office/drawing/2014/main" id="{A11B81EF-5C4B-0E4F-8651-14611FFEE1FA}"/>
              </a:ext>
            </a:extLst>
          </p:cNvPr>
          <p:cNvPicPr>
            <a:picLocks noChangeAspect="1"/>
          </p:cNvPicPr>
          <p:nvPr/>
        </p:nvPicPr>
        <p:blipFill>
          <a:blip r:embed="rId3"/>
          <a:stretch>
            <a:fillRect/>
          </a:stretch>
        </p:blipFill>
        <p:spPr>
          <a:xfrm>
            <a:off x="1" y="1"/>
            <a:ext cx="12192000" cy="682121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659" y="2912054"/>
            <a:ext cx="4848681" cy="3227964"/>
          </a:xfrm>
          <a:prstGeom prst="rect">
            <a:avLst/>
          </a:prstGeom>
        </p:spPr>
      </p:pic>
    </p:spTree>
    <p:extLst>
      <p:ext uri="{BB962C8B-B14F-4D97-AF65-F5344CB8AC3E}">
        <p14:creationId xmlns:p14="http://schemas.microsoft.com/office/powerpoint/2010/main" val="169400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4BC0-AA8E-7747-BE1D-A873EFD1E05F}"/>
              </a:ext>
            </a:extLst>
          </p:cNvPr>
          <p:cNvSpPr>
            <a:spLocks noGrp="1"/>
          </p:cNvSpPr>
          <p:nvPr>
            <p:ph type="title"/>
          </p:nvPr>
        </p:nvSpPr>
        <p:spPr>
          <a:xfrm>
            <a:off x="1097280" y="237175"/>
            <a:ext cx="10058400" cy="702303"/>
          </a:xfrm>
        </p:spPr>
        <p:txBody>
          <a:bodyPr>
            <a:normAutofit fontScale="90000"/>
          </a:bodyPr>
          <a:lstStyle/>
          <a:p>
            <a:r>
              <a:rPr lang="en-US" dirty="0"/>
              <a:t>What is Google Cloud Bigtable ?</a:t>
            </a:r>
          </a:p>
        </p:txBody>
      </p:sp>
      <p:sp>
        <p:nvSpPr>
          <p:cNvPr id="6" name="Content Placeholder 5">
            <a:extLst>
              <a:ext uri="{FF2B5EF4-FFF2-40B4-BE49-F238E27FC236}">
                <a16:creationId xmlns:a16="http://schemas.microsoft.com/office/drawing/2014/main" id="{D12A6FAF-88BA-3842-9DEB-2404AA3CF541}"/>
              </a:ext>
            </a:extLst>
          </p:cNvPr>
          <p:cNvSpPr>
            <a:spLocks noGrp="1"/>
          </p:cNvSpPr>
          <p:nvPr>
            <p:ph idx="1"/>
          </p:nvPr>
        </p:nvSpPr>
        <p:spPr>
          <a:xfrm>
            <a:off x="1097280" y="1113889"/>
            <a:ext cx="4853577" cy="5170797"/>
          </a:xfrm>
        </p:spPr>
        <p:txBody>
          <a:bodyPr>
            <a:noAutofit/>
          </a:bodyPr>
          <a:lstStyle/>
          <a:p>
            <a:r>
              <a:rPr lang="en-US" sz="2200" dirty="0"/>
              <a:t>Cloud Bigtable is a </a:t>
            </a:r>
            <a:r>
              <a:rPr lang="en-US" sz="2200" dirty="0">
                <a:solidFill>
                  <a:srgbClr val="0070C0"/>
                </a:solidFill>
              </a:rPr>
              <a:t>petabyte-scale, </a:t>
            </a:r>
            <a:endParaRPr lang="en-US" sz="2200" b="1" dirty="0">
              <a:solidFill>
                <a:srgbClr val="0070C0"/>
              </a:solidFill>
            </a:endParaRPr>
          </a:p>
          <a:p>
            <a:endParaRPr lang="en-US" sz="2200" b="1" dirty="0"/>
          </a:p>
          <a:p>
            <a:r>
              <a:rPr lang="en-US" sz="2200" dirty="0">
                <a:solidFill>
                  <a:srgbClr val="0070C0"/>
                </a:solidFill>
              </a:rPr>
              <a:t>Fully</a:t>
            </a:r>
            <a:r>
              <a:rPr lang="en-US" sz="2200" dirty="0"/>
              <a:t> </a:t>
            </a:r>
            <a:r>
              <a:rPr lang="en-US" sz="2200" dirty="0">
                <a:solidFill>
                  <a:srgbClr val="0070C0"/>
                </a:solidFill>
              </a:rPr>
              <a:t>managed</a:t>
            </a:r>
            <a:r>
              <a:rPr lang="en-US" sz="2200" dirty="0"/>
              <a:t> NoSQL database service </a:t>
            </a:r>
          </a:p>
          <a:p>
            <a:r>
              <a:rPr lang="en-US" sz="2200" dirty="0"/>
              <a:t>for user case where low latency random </a:t>
            </a:r>
          </a:p>
          <a:p>
            <a:r>
              <a:rPr lang="en-US" sz="2200" dirty="0"/>
              <a:t>Data access: for web, mobile, IoT App</a:t>
            </a:r>
          </a:p>
          <a:p>
            <a:endParaRPr lang="en-US" sz="2200" dirty="0"/>
          </a:p>
          <a:p>
            <a:r>
              <a:rPr lang="en-US" sz="2200" dirty="0">
                <a:solidFill>
                  <a:srgbClr val="0070C0"/>
                </a:solidFill>
              </a:rPr>
              <a:t>Scalability</a:t>
            </a:r>
            <a:r>
              <a:rPr lang="en-US" sz="2200" dirty="0"/>
              <a:t> and </a:t>
            </a:r>
            <a:r>
              <a:rPr lang="en-US" sz="2200" dirty="0">
                <a:solidFill>
                  <a:srgbClr val="0070C0"/>
                </a:solidFill>
              </a:rPr>
              <a:t>reliability</a:t>
            </a:r>
            <a:r>
              <a:rPr lang="en-US" sz="2200" dirty="0"/>
              <a:t> are critical</a:t>
            </a:r>
          </a:p>
          <a:p>
            <a:endParaRPr lang="en-US" sz="2200" dirty="0"/>
          </a:p>
          <a:p>
            <a:r>
              <a:rPr lang="en-US" sz="2200" dirty="0"/>
              <a:t>Being fully managed, it scales seamlessly</a:t>
            </a:r>
          </a:p>
          <a:p>
            <a:r>
              <a:rPr lang="en-US" sz="2200" dirty="0"/>
              <a:t>, it also integrates with Apache ecosystem</a:t>
            </a:r>
          </a:p>
          <a:p>
            <a:r>
              <a:rPr lang="en-US" sz="2200" dirty="0"/>
              <a:t>and support </a:t>
            </a:r>
            <a:r>
              <a:rPr lang="en-US" sz="2200" dirty="0" err="1">
                <a:solidFill>
                  <a:srgbClr val="0070C0"/>
                </a:solidFill>
              </a:rPr>
              <a:t>Hbase</a:t>
            </a:r>
            <a:r>
              <a:rPr lang="en-US" sz="2200" dirty="0">
                <a:solidFill>
                  <a:srgbClr val="0070C0"/>
                </a:solidFill>
              </a:rPr>
              <a:t> API</a:t>
            </a:r>
          </a:p>
        </p:txBody>
      </p:sp>
      <p:pic>
        <p:nvPicPr>
          <p:cNvPr id="7" name="Picture 6">
            <a:extLst>
              <a:ext uri="{FF2B5EF4-FFF2-40B4-BE49-F238E27FC236}">
                <a16:creationId xmlns:a16="http://schemas.microsoft.com/office/drawing/2014/main" id="{2AD3647F-BCEF-1B42-B8F7-2F1197DCD390}"/>
              </a:ext>
            </a:extLst>
          </p:cNvPr>
          <p:cNvPicPr>
            <a:picLocks noChangeAspect="1"/>
          </p:cNvPicPr>
          <p:nvPr/>
        </p:nvPicPr>
        <p:blipFill>
          <a:blip r:embed="rId3"/>
          <a:stretch>
            <a:fillRect/>
          </a:stretch>
        </p:blipFill>
        <p:spPr>
          <a:xfrm>
            <a:off x="6096000" y="1176653"/>
            <a:ext cx="5735216" cy="4108085"/>
          </a:xfrm>
          <a:prstGeom prst="rect">
            <a:avLst/>
          </a:prstGeom>
        </p:spPr>
      </p:pic>
      <p:pic>
        <p:nvPicPr>
          <p:cNvPr id="1029" name="Picture 5" descr="page28image55170640">
            <a:extLst>
              <a:ext uri="{FF2B5EF4-FFF2-40B4-BE49-F238E27FC236}">
                <a16:creationId xmlns:a16="http://schemas.microsoft.com/office/drawing/2014/main" id="{A1C4F2E3-D113-914B-9132-DD8749C7A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88" y="1113888"/>
            <a:ext cx="368231" cy="440815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28image44636160">
            <a:extLst>
              <a:ext uri="{FF2B5EF4-FFF2-40B4-BE49-F238E27FC236}">
                <a16:creationId xmlns:a16="http://schemas.microsoft.com/office/drawing/2014/main" id="{1958E97A-BBEE-664A-AC27-E476CCA63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5217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03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D996-A99A-894D-B9FD-A36B3912CFCD}"/>
              </a:ext>
            </a:extLst>
          </p:cNvPr>
          <p:cNvSpPr>
            <a:spLocks noGrp="1"/>
          </p:cNvSpPr>
          <p:nvPr>
            <p:ph type="title"/>
          </p:nvPr>
        </p:nvSpPr>
        <p:spPr/>
        <p:txBody>
          <a:bodyPr>
            <a:normAutofit fontScale="90000"/>
          </a:bodyPr>
          <a:lstStyle/>
          <a:p>
            <a:r>
              <a:rPr lang="en-US" dirty="0"/>
              <a:t>What is Google Cloud Bigtable ?</a:t>
            </a:r>
            <a:endParaRPr lang="en-US"/>
          </a:p>
        </p:txBody>
      </p:sp>
      <p:pic>
        <p:nvPicPr>
          <p:cNvPr id="4" name="Content Placeholder 3">
            <a:extLst>
              <a:ext uri="{FF2B5EF4-FFF2-40B4-BE49-F238E27FC236}">
                <a16:creationId xmlns:a16="http://schemas.microsoft.com/office/drawing/2014/main" id="{3EB2A02F-BB32-0D42-87A1-7A5DB0C82AD0}"/>
              </a:ext>
            </a:extLst>
          </p:cNvPr>
          <p:cNvPicPr>
            <a:picLocks noGrp="1" noChangeAspect="1"/>
          </p:cNvPicPr>
          <p:nvPr>
            <p:ph idx="1"/>
          </p:nvPr>
        </p:nvPicPr>
        <p:blipFill>
          <a:blip r:embed="rId3"/>
          <a:stretch>
            <a:fillRect/>
          </a:stretch>
        </p:blipFill>
        <p:spPr>
          <a:xfrm>
            <a:off x="852616" y="1313340"/>
            <a:ext cx="9873049" cy="4675966"/>
          </a:xfrm>
          <a:prstGeom prst="rect">
            <a:avLst/>
          </a:prstGeom>
        </p:spPr>
      </p:pic>
    </p:spTree>
    <p:extLst>
      <p:ext uri="{BB962C8B-B14F-4D97-AF65-F5344CB8AC3E}">
        <p14:creationId xmlns:p14="http://schemas.microsoft.com/office/powerpoint/2010/main" val="200016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320-7FD4-D149-8F34-3F387B2032E5}"/>
              </a:ext>
            </a:extLst>
          </p:cNvPr>
          <p:cNvSpPr>
            <a:spLocks noGrp="1"/>
          </p:cNvSpPr>
          <p:nvPr>
            <p:ph type="title"/>
          </p:nvPr>
        </p:nvSpPr>
        <p:spPr/>
        <p:txBody>
          <a:bodyPr>
            <a:normAutofit fontScale="90000"/>
          </a:bodyPr>
          <a:lstStyle/>
          <a:p>
            <a:r>
              <a:rPr lang="en-US" dirty="0"/>
              <a:t>What can cloud </a:t>
            </a:r>
            <a:r>
              <a:rPr lang="en-US" dirty="0" err="1"/>
              <a:t>bigtable</a:t>
            </a:r>
            <a:r>
              <a:rPr lang="en-US" dirty="0"/>
              <a:t> offer?</a:t>
            </a:r>
          </a:p>
        </p:txBody>
      </p:sp>
      <p:pic>
        <p:nvPicPr>
          <p:cNvPr id="4" name="Content Placeholder 3">
            <a:extLst>
              <a:ext uri="{FF2B5EF4-FFF2-40B4-BE49-F238E27FC236}">
                <a16:creationId xmlns:a16="http://schemas.microsoft.com/office/drawing/2014/main" id="{1816C2D2-C3A3-4947-A9A4-6E96ED95BF62}"/>
              </a:ext>
            </a:extLst>
          </p:cNvPr>
          <p:cNvPicPr>
            <a:picLocks noGrp="1" noChangeAspect="1"/>
          </p:cNvPicPr>
          <p:nvPr>
            <p:ph idx="1"/>
          </p:nvPr>
        </p:nvPicPr>
        <p:blipFill>
          <a:blip r:embed="rId2"/>
          <a:stretch>
            <a:fillRect/>
          </a:stretch>
        </p:blipFill>
        <p:spPr>
          <a:xfrm>
            <a:off x="3166657" y="957281"/>
            <a:ext cx="5115311" cy="1075082"/>
          </a:xfrm>
          <a:prstGeom prst="rect">
            <a:avLst/>
          </a:prstGeom>
        </p:spPr>
      </p:pic>
      <p:pic>
        <p:nvPicPr>
          <p:cNvPr id="5" name="Picture 4">
            <a:extLst>
              <a:ext uri="{FF2B5EF4-FFF2-40B4-BE49-F238E27FC236}">
                <a16:creationId xmlns:a16="http://schemas.microsoft.com/office/drawing/2014/main" id="{A9693139-C391-924E-AFD1-BDEAD14152D0}"/>
              </a:ext>
            </a:extLst>
          </p:cNvPr>
          <p:cNvPicPr>
            <a:picLocks noChangeAspect="1"/>
          </p:cNvPicPr>
          <p:nvPr/>
        </p:nvPicPr>
        <p:blipFill>
          <a:blip r:embed="rId3"/>
          <a:stretch>
            <a:fillRect/>
          </a:stretch>
        </p:blipFill>
        <p:spPr>
          <a:xfrm>
            <a:off x="1784008" y="2032363"/>
            <a:ext cx="8648700" cy="4152900"/>
          </a:xfrm>
          <a:prstGeom prst="rect">
            <a:avLst/>
          </a:prstGeom>
        </p:spPr>
      </p:pic>
      <p:sp>
        <p:nvSpPr>
          <p:cNvPr id="3" name="Striped Right Arrow 2">
            <a:extLst>
              <a:ext uri="{FF2B5EF4-FFF2-40B4-BE49-F238E27FC236}">
                <a16:creationId xmlns:a16="http://schemas.microsoft.com/office/drawing/2014/main" id="{EC7DEB91-926A-E046-BF2E-7BDE2D993296}"/>
              </a:ext>
            </a:extLst>
          </p:cNvPr>
          <p:cNvSpPr/>
          <p:nvPr/>
        </p:nvSpPr>
        <p:spPr>
          <a:xfrm>
            <a:off x="2685727" y="1356175"/>
            <a:ext cx="321276" cy="308918"/>
          </a:xfrm>
          <a:prstGeom prst="strip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84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320-7FD4-D149-8F34-3F387B2032E5}"/>
              </a:ext>
            </a:extLst>
          </p:cNvPr>
          <p:cNvSpPr>
            <a:spLocks noGrp="1"/>
          </p:cNvSpPr>
          <p:nvPr>
            <p:ph type="title"/>
          </p:nvPr>
        </p:nvSpPr>
        <p:spPr/>
        <p:txBody>
          <a:bodyPr>
            <a:normAutofit fontScale="90000"/>
          </a:bodyPr>
          <a:lstStyle/>
          <a:p>
            <a:r>
              <a:rPr lang="en-US" dirty="0"/>
              <a:t>What can cloud </a:t>
            </a:r>
            <a:r>
              <a:rPr lang="en-US" dirty="0" err="1"/>
              <a:t>bigtable</a:t>
            </a:r>
            <a:r>
              <a:rPr lang="en-US" dirty="0"/>
              <a:t> offer?</a:t>
            </a:r>
          </a:p>
        </p:txBody>
      </p:sp>
      <p:pic>
        <p:nvPicPr>
          <p:cNvPr id="4" name="Content Placeholder 3">
            <a:extLst>
              <a:ext uri="{FF2B5EF4-FFF2-40B4-BE49-F238E27FC236}">
                <a16:creationId xmlns:a16="http://schemas.microsoft.com/office/drawing/2014/main" id="{1816C2D2-C3A3-4947-A9A4-6E96ED95BF62}"/>
              </a:ext>
            </a:extLst>
          </p:cNvPr>
          <p:cNvPicPr>
            <a:picLocks noGrp="1" noChangeAspect="1"/>
          </p:cNvPicPr>
          <p:nvPr>
            <p:ph idx="1"/>
          </p:nvPr>
        </p:nvPicPr>
        <p:blipFill>
          <a:blip r:embed="rId2"/>
          <a:stretch>
            <a:fillRect/>
          </a:stretch>
        </p:blipFill>
        <p:spPr>
          <a:xfrm>
            <a:off x="3166657" y="957281"/>
            <a:ext cx="5115311" cy="1075082"/>
          </a:xfrm>
          <a:prstGeom prst="rect">
            <a:avLst/>
          </a:prstGeom>
        </p:spPr>
      </p:pic>
      <p:sp>
        <p:nvSpPr>
          <p:cNvPr id="3" name="Striped Right Arrow 2">
            <a:extLst>
              <a:ext uri="{FF2B5EF4-FFF2-40B4-BE49-F238E27FC236}">
                <a16:creationId xmlns:a16="http://schemas.microsoft.com/office/drawing/2014/main" id="{EC7DEB91-926A-E046-BF2E-7BDE2D993296}"/>
              </a:ext>
            </a:extLst>
          </p:cNvPr>
          <p:cNvSpPr/>
          <p:nvPr/>
        </p:nvSpPr>
        <p:spPr>
          <a:xfrm>
            <a:off x="4325841" y="1338724"/>
            <a:ext cx="321276" cy="308918"/>
          </a:xfrm>
          <a:prstGeom prst="striped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7A7BE2-7C23-4D44-A2BF-6C9C2D05EC72}"/>
              </a:ext>
            </a:extLst>
          </p:cNvPr>
          <p:cNvPicPr>
            <a:picLocks noChangeAspect="1"/>
          </p:cNvPicPr>
          <p:nvPr/>
        </p:nvPicPr>
        <p:blipFill>
          <a:blip r:embed="rId3"/>
          <a:stretch>
            <a:fillRect/>
          </a:stretch>
        </p:blipFill>
        <p:spPr>
          <a:xfrm>
            <a:off x="1752600" y="1968467"/>
            <a:ext cx="8567057" cy="4346153"/>
          </a:xfrm>
          <a:prstGeom prst="rect">
            <a:avLst/>
          </a:prstGeom>
        </p:spPr>
      </p:pic>
    </p:spTree>
    <p:extLst>
      <p:ext uri="{BB962C8B-B14F-4D97-AF65-F5344CB8AC3E}">
        <p14:creationId xmlns:p14="http://schemas.microsoft.com/office/powerpoint/2010/main" val="3168989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E02C-D4B1-E144-BCA8-26E616127D7D}"/>
              </a:ext>
            </a:extLst>
          </p:cNvPr>
          <p:cNvSpPr>
            <a:spLocks noGrp="1"/>
          </p:cNvSpPr>
          <p:nvPr>
            <p:ph type="title"/>
          </p:nvPr>
        </p:nvSpPr>
        <p:spPr/>
        <p:txBody>
          <a:bodyPr>
            <a:normAutofit fontScale="90000"/>
          </a:bodyPr>
          <a:lstStyle/>
          <a:p>
            <a:r>
              <a:rPr lang="en-US" dirty="0"/>
              <a:t>What it's good for</a:t>
            </a:r>
          </a:p>
        </p:txBody>
      </p:sp>
      <p:sp>
        <p:nvSpPr>
          <p:cNvPr id="3" name="Content Placeholder 2">
            <a:extLst>
              <a:ext uri="{FF2B5EF4-FFF2-40B4-BE49-F238E27FC236}">
                <a16:creationId xmlns:a16="http://schemas.microsoft.com/office/drawing/2014/main" id="{830748E6-B1DC-114D-9126-B8BA2A192FDA}"/>
              </a:ext>
            </a:extLst>
          </p:cNvPr>
          <p:cNvSpPr>
            <a:spLocks noGrp="1"/>
          </p:cNvSpPr>
          <p:nvPr>
            <p:ph idx="1"/>
          </p:nvPr>
        </p:nvSpPr>
        <p:spPr/>
        <p:txBody>
          <a:bodyPr>
            <a:normAutofit fontScale="92500" lnSpcReduction="10000"/>
          </a:bodyPr>
          <a:lstStyle/>
          <a:p>
            <a:pPr algn="just">
              <a:buFont typeface="Wingdings" pitchFamily="2" charset="2"/>
              <a:buChar char="v"/>
            </a:pPr>
            <a:r>
              <a:rPr lang="en-US" sz="2400" dirty="0"/>
              <a:t> Bigtable is ideal for applications that need very high throughput and scalability for non-structured key/value data</a:t>
            </a:r>
          </a:p>
          <a:p>
            <a:pPr algn="just">
              <a:buFont typeface="Wingdings" pitchFamily="2" charset="2"/>
              <a:buChar char="v"/>
            </a:pPr>
            <a:r>
              <a:rPr lang="en-US" sz="2400" dirty="0"/>
              <a:t> Cloud Bigtable also excels as a storage engine for batch MapReduce operations, stream processing/analytics, and machine-learning applications.</a:t>
            </a:r>
          </a:p>
          <a:p>
            <a:pPr>
              <a:buFont typeface="Wingdings" pitchFamily="2" charset="2"/>
              <a:buChar char="v"/>
            </a:pPr>
            <a:r>
              <a:rPr lang="en-US" sz="2400" dirty="0"/>
              <a:t> Use Cloud Bigtable to store and query all of the following types of data:</a:t>
            </a:r>
          </a:p>
          <a:p>
            <a:pPr marL="319088" indent="-85725">
              <a:buFont typeface="Courier New" panose="02070309020205020404" pitchFamily="49" charset="0"/>
              <a:buChar char="o"/>
            </a:pPr>
            <a:r>
              <a:rPr lang="en-US" sz="2400" b="1" dirty="0"/>
              <a:t> Time-series data,</a:t>
            </a:r>
            <a:r>
              <a:rPr lang="en-US" sz="2400" dirty="0"/>
              <a:t> such as CPU and memory usage over time for multiple servers.</a:t>
            </a:r>
          </a:p>
          <a:p>
            <a:pPr marL="319088" indent="-85725">
              <a:buFont typeface="Courier New" panose="02070309020205020404" pitchFamily="49" charset="0"/>
              <a:buChar char="o"/>
            </a:pPr>
            <a:r>
              <a:rPr lang="en-US" sz="2400" b="1" dirty="0"/>
              <a:t> Marketing data,</a:t>
            </a:r>
            <a:r>
              <a:rPr lang="en-US" sz="2400" dirty="0"/>
              <a:t> such as purchase histories and customer preferences.</a:t>
            </a:r>
          </a:p>
          <a:p>
            <a:pPr marL="319088" indent="-85725">
              <a:buFont typeface="Courier New" panose="02070309020205020404" pitchFamily="49" charset="0"/>
              <a:buChar char="o"/>
            </a:pPr>
            <a:r>
              <a:rPr lang="en-US" sz="2400" b="1" dirty="0"/>
              <a:t> Financial data,</a:t>
            </a:r>
            <a:r>
              <a:rPr lang="en-US" sz="2400" dirty="0"/>
              <a:t> such as transaction histories, stock prices, and currency exchange rates.</a:t>
            </a:r>
          </a:p>
          <a:p>
            <a:pPr marL="319088" indent="-85725">
              <a:buFont typeface="Courier New" panose="02070309020205020404" pitchFamily="49" charset="0"/>
              <a:buChar char="o"/>
            </a:pPr>
            <a:r>
              <a:rPr lang="en-US" sz="2400" b="1" dirty="0"/>
              <a:t> Internet of Things data,</a:t>
            </a:r>
            <a:r>
              <a:rPr lang="en-US" sz="2400" dirty="0"/>
              <a:t> such as usage reports from energy meters and home appliances.</a:t>
            </a:r>
          </a:p>
          <a:p>
            <a:pPr marL="319088" indent="-85725">
              <a:buFont typeface="Courier New" panose="02070309020205020404" pitchFamily="49" charset="0"/>
              <a:buChar char="o"/>
            </a:pPr>
            <a:r>
              <a:rPr lang="en-US" sz="2400" b="1" dirty="0"/>
              <a:t> Graph data,</a:t>
            </a:r>
            <a:r>
              <a:rPr lang="en-US" sz="2400" dirty="0"/>
              <a:t> such as information about how users are connected to one another.</a:t>
            </a:r>
          </a:p>
          <a:p>
            <a:pPr algn="just">
              <a:buFont typeface="Wingdings" pitchFamily="2" charset="2"/>
              <a:buChar char="v"/>
            </a:pPr>
            <a:endParaRPr lang="en-US" dirty="0"/>
          </a:p>
        </p:txBody>
      </p:sp>
    </p:spTree>
    <p:extLst>
      <p:ext uri="{BB962C8B-B14F-4D97-AF65-F5344CB8AC3E}">
        <p14:creationId xmlns:p14="http://schemas.microsoft.com/office/powerpoint/2010/main" val="81581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60FB-F105-8840-861B-CDE6300145DB}"/>
              </a:ext>
            </a:extLst>
          </p:cNvPr>
          <p:cNvSpPr>
            <a:spLocks noGrp="1"/>
          </p:cNvSpPr>
          <p:nvPr>
            <p:ph type="title"/>
          </p:nvPr>
        </p:nvSpPr>
        <p:spPr/>
        <p:txBody>
          <a:bodyPr>
            <a:normAutofit fontScale="90000"/>
          </a:bodyPr>
          <a:lstStyle/>
          <a:p>
            <a:r>
              <a:rPr lang="en-US" dirty="0"/>
              <a:t>Bigtable data model</a:t>
            </a:r>
          </a:p>
        </p:txBody>
      </p:sp>
      <p:sp>
        <p:nvSpPr>
          <p:cNvPr id="3" name="Content Placeholder 2">
            <a:extLst>
              <a:ext uri="{FF2B5EF4-FFF2-40B4-BE49-F238E27FC236}">
                <a16:creationId xmlns:a16="http://schemas.microsoft.com/office/drawing/2014/main" id="{216DFAA4-7B13-5446-A7C7-74715AB62731}"/>
              </a:ext>
            </a:extLst>
          </p:cNvPr>
          <p:cNvSpPr>
            <a:spLocks noGrp="1"/>
          </p:cNvSpPr>
          <p:nvPr>
            <p:ph idx="1"/>
          </p:nvPr>
        </p:nvSpPr>
        <p:spPr/>
        <p:txBody>
          <a:bodyPr/>
          <a:lstStyle/>
          <a:p>
            <a:pPr>
              <a:buFont typeface="Wingdings" pitchFamily="2" charset="2"/>
              <a:buChar char="v"/>
            </a:pPr>
            <a:r>
              <a:rPr lang="en-US" dirty="0"/>
              <a:t> </a:t>
            </a:r>
            <a:r>
              <a:rPr lang="en-US" sz="2400" dirty="0"/>
              <a:t>NoSQL (no-join) distributed key-value store, designed to scale-out</a:t>
            </a:r>
          </a:p>
          <a:p>
            <a:pPr>
              <a:buFont typeface="Wingdings" pitchFamily="2" charset="2"/>
              <a:buChar char="v"/>
            </a:pPr>
            <a:r>
              <a:rPr lang="en-US" sz="2400" dirty="0"/>
              <a:t> has only one index (the row-key )</a:t>
            </a:r>
          </a:p>
          <a:p>
            <a:pPr>
              <a:buFont typeface="Wingdings" pitchFamily="2" charset="2"/>
              <a:buChar char="v"/>
            </a:pPr>
            <a:r>
              <a:rPr lang="en-US" sz="2400" dirty="0"/>
              <a:t> supports atomic single-row transactions </a:t>
            </a:r>
          </a:p>
          <a:p>
            <a:pPr>
              <a:buFont typeface="Wingdings" pitchFamily="2" charset="2"/>
              <a:buChar char="v"/>
            </a:pPr>
            <a:r>
              <a:rPr lang="en-US" sz="2400" dirty="0"/>
              <a:t> unwritten cells in do not take up any space</a:t>
            </a:r>
          </a:p>
          <a:p>
            <a:pPr marL="0" indent="0">
              <a:buNone/>
            </a:pPr>
            <a:endParaRPr lang="en-US" dirty="0"/>
          </a:p>
          <a:p>
            <a:pPr>
              <a:buFont typeface="Wingdings" pitchFamily="2" charset="2"/>
              <a:buChar char="v"/>
            </a:pPr>
            <a:endParaRPr lang="en-US" dirty="0"/>
          </a:p>
        </p:txBody>
      </p:sp>
      <p:pic>
        <p:nvPicPr>
          <p:cNvPr id="6" name="Picture 5">
            <a:extLst>
              <a:ext uri="{FF2B5EF4-FFF2-40B4-BE49-F238E27FC236}">
                <a16:creationId xmlns:a16="http://schemas.microsoft.com/office/drawing/2014/main" id="{F9ECCBAF-EC5C-504A-B355-9C9249466272}"/>
              </a:ext>
            </a:extLst>
          </p:cNvPr>
          <p:cNvPicPr>
            <a:picLocks noChangeAspect="1"/>
          </p:cNvPicPr>
          <p:nvPr/>
        </p:nvPicPr>
        <p:blipFill>
          <a:blip r:embed="rId3"/>
          <a:stretch>
            <a:fillRect/>
          </a:stretch>
        </p:blipFill>
        <p:spPr>
          <a:xfrm>
            <a:off x="1072464" y="3110302"/>
            <a:ext cx="10096500" cy="2095500"/>
          </a:xfrm>
          <a:prstGeom prst="rect">
            <a:avLst/>
          </a:prstGeom>
        </p:spPr>
      </p:pic>
    </p:spTree>
    <p:extLst>
      <p:ext uri="{BB962C8B-B14F-4D97-AF65-F5344CB8AC3E}">
        <p14:creationId xmlns:p14="http://schemas.microsoft.com/office/powerpoint/2010/main" val="414004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3C30-2888-2546-B0F0-19C39ABD6285}"/>
              </a:ext>
            </a:extLst>
          </p:cNvPr>
          <p:cNvSpPr>
            <a:spLocks noGrp="1"/>
          </p:cNvSpPr>
          <p:nvPr>
            <p:ph type="title"/>
          </p:nvPr>
        </p:nvSpPr>
        <p:spPr/>
        <p:txBody>
          <a:bodyPr>
            <a:normAutofit fontScale="90000"/>
          </a:bodyPr>
          <a:lstStyle/>
          <a:p>
            <a:r>
              <a:rPr lang="en-US" dirty="0"/>
              <a:t>Bigtable data model</a:t>
            </a:r>
          </a:p>
        </p:txBody>
      </p:sp>
      <p:pic>
        <p:nvPicPr>
          <p:cNvPr id="4" name="Content Placeholder 3">
            <a:extLst>
              <a:ext uri="{FF2B5EF4-FFF2-40B4-BE49-F238E27FC236}">
                <a16:creationId xmlns:a16="http://schemas.microsoft.com/office/drawing/2014/main" id="{65DF82C9-BBF5-0048-AD1A-F4268BCA0680}"/>
              </a:ext>
            </a:extLst>
          </p:cNvPr>
          <p:cNvPicPr>
            <a:picLocks noGrp="1" noChangeAspect="1"/>
          </p:cNvPicPr>
          <p:nvPr>
            <p:ph idx="1"/>
          </p:nvPr>
        </p:nvPicPr>
        <p:blipFill>
          <a:blip r:embed="rId2"/>
          <a:stretch>
            <a:fillRect/>
          </a:stretch>
        </p:blipFill>
        <p:spPr>
          <a:xfrm>
            <a:off x="2170113" y="1135856"/>
            <a:ext cx="7912100" cy="4711700"/>
          </a:xfrm>
          <a:prstGeom prst="rect">
            <a:avLst/>
          </a:prstGeom>
        </p:spPr>
      </p:pic>
    </p:spTree>
    <p:extLst>
      <p:ext uri="{BB962C8B-B14F-4D97-AF65-F5344CB8AC3E}">
        <p14:creationId xmlns:p14="http://schemas.microsoft.com/office/powerpoint/2010/main" val="27325960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TotalTime>
  <Words>2228</Words>
  <Application>Microsoft Macintosh PowerPoint</Application>
  <PresentationFormat>Widescreen</PresentationFormat>
  <Paragraphs>173</Paragraphs>
  <Slides>25</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Courier New</vt:lpstr>
      <vt:lpstr>Times New Roman</vt:lpstr>
      <vt:lpstr>Wingdings</vt:lpstr>
      <vt:lpstr>Retrospect</vt:lpstr>
      <vt:lpstr> Phân tích ý kiến người dùng trên mạng xã hội Twitter ứng dụng lưu trữ dữ liệu Bigtable</vt:lpstr>
      <vt:lpstr>Outline</vt:lpstr>
      <vt:lpstr>What is Google Cloud Bigtable ?</vt:lpstr>
      <vt:lpstr>What is Google Cloud Bigtable ?</vt:lpstr>
      <vt:lpstr>What can cloud bigtable offer?</vt:lpstr>
      <vt:lpstr>What can cloud bigtable offer?</vt:lpstr>
      <vt:lpstr>What it's good for</vt:lpstr>
      <vt:lpstr>Bigtable data model</vt:lpstr>
      <vt:lpstr>Bigtable data model</vt:lpstr>
      <vt:lpstr>Database structure enables time series </vt:lpstr>
      <vt:lpstr>Cloud Bigtable architecture</vt:lpstr>
      <vt:lpstr>SSTable: Sorted String Table</vt:lpstr>
      <vt:lpstr>SSTable and BigTable: Fast random access?</vt:lpstr>
      <vt:lpstr>SSTables and Log Structured Merge Trees</vt:lpstr>
      <vt:lpstr>PowerPoint Presentation</vt:lpstr>
      <vt:lpstr>PowerPoint Presentation</vt:lpstr>
      <vt:lpstr>API – Client libraries- access patterns</vt:lpstr>
      <vt:lpstr>PowerPoint Presentation</vt:lpstr>
      <vt:lpstr>PowerPoint Presentation</vt:lpstr>
      <vt:lpstr>Performance</vt:lpstr>
      <vt:lpstr>Coursework – Chủ đề</vt:lpstr>
      <vt:lpstr>Coursework – Mục tiêu</vt:lpstr>
      <vt:lpstr>Coursework – Phương pháp</vt:lpstr>
      <vt:lpstr>Coursework – Phương pháp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1266</cp:revision>
  <dcterms:created xsi:type="dcterms:W3CDTF">2019-11-08T02:51:51Z</dcterms:created>
  <dcterms:modified xsi:type="dcterms:W3CDTF">2019-11-13T11:24:51Z</dcterms:modified>
</cp:coreProperties>
</file>